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33" r:id="rId39"/>
    <p:sldId id="334" r:id="rId40"/>
    <p:sldId id="321" r:id="rId41"/>
    <p:sldId id="322" r:id="rId42"/>
    <p:sldId id="323" r:id="rId43"/>
    <p:sldId id="335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3" d="100"/>
          <a:sy n="63" d="100"/>
        </p:scale>
        <p:origin x="97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CF26EB-9A4F-44CC-8A19-A06AAAED76CC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E"/>
        </a:p>
      </dgm:t>
    </dgm:pt>
    <dgm:pt modelId="{C492AF26-4104-4488-AD2B-E8B071F4680B}">
      <dgm:prSet phldrT="[Text]" custT="1"/>
      <dgm:spPr/>
      <dgm:t>
        <a:bodyPr/>
        <a:lstStyle/>
        <a:p>
          <a:r>
            <a:rPr lang="en-US" sz="1500" dirty="0"/>
            <a:t>Extract requested data</a:t>
          </a:r>
        </a:p>
        <a:p>
          <a:r>
            <a:rPr lang="en-US" sz="1500" dirty="0" err="1"/>
            <a:t>Requests.get</a:t>
          </a:r>
          <a:r>
            <a:rPr lang="en-US" sz="1500" dirty="0"/>
            <a:t>(‘</a:t>
          </a:r>
          <a:r>
            <a:rPr lang="en-US" sz="1500" dirty="0" err="1"/>
            <a:t>spacex_url</a:t>
          </a:r>
          <a:r>
            <a:rPr lang="en-US" sz="1500" dirty="0"/>
            <a:t>’)</a:t>
          </a:r>
          <a:endParaRPr lang="en-AE" sz="1500" dirty="0"/>
        </a:p>
      </dgm:t>
    </dgm:pt>
    <dgm:pt modelId="{3FF812AD-B685-43EA-88FE-E3FA2A81FAF5}" type="parTrans" cxnId="{A39EAD2E-0BD5-4B99-A123-8F0EA5445123}">
      <dgm:prSet/>
      <dgm:spPr/>
      <dgm:t>
        <a:bodyPr/>
        <a:lstStyle/>
        <a:p>
          <a:endParaRPr lang="en-AE" sz="1300"/>
        </a:p>
      </dgm:t>
    </dgm:pt>
    <dgm:pt modelId="{A3D43246-C90B-4051-921B-EF1C33B9FB42}" type="sibTrans" cxnId="{A39EAD2E-0BD5-4B99-A123-8F0EA5445123}">
      <dgm:prSet/>
      <dgm:spPr/>
      <dgm:t>
        <a:bodyPr/>
        <a:lstStyle/>
        <a:p>
          <a:endParaRPr lang="en-AE" sz="1300"/>
        </a:p>
      </dgm:t>
    </dgm:pt>
    <dgm:pt modelId="{68DA6ABB-CD2D-4C52-9D5D-A75F103C652C}">
      <dgm:prSet phldrT="[Text]" custT="1"/>
      <dgm:spPr/>
      <dgm:t>
        <a:bodyPr/>
        <a:lstStyle/>
        <a:p>
          <a:r>
            <a:rPr lang="en-US" sz="1500" dirty="0"/>
            <a:t>Decode response into a Pandas </a:t>
          </a:r>
          <a:r>
            <a:rPr lang="en-US" sz="1500" dirty="0" err="1"/>
            <a:t>dataframe</a:t>
          </a:r>
          <a:endParaRPr lang="en-US" sz="1500" dirty="0"/>
        </a:p>
        <a:p>
          <a:r>
            <a:rPr lang="en-US" sz="1500" dirty="0" err="1"/>
            <a:t>pd.json_normalize</a:t>
          </a:r>
          <a:r>
            <a:rPr lang="en-US" sz="1500" dirty="0"/>
            <a:t>(</a:t>
          </a:r>
          <a:r>
            <a:rPr lang="en-US" sz="1500" dirty="0" err="1"/>
            <a:t>response.json</a:t>
          </a:r>
          <a:r>
            <a:rPr lang="en-US" sz="1500" dirty="0"/>
            <a:t>())</a:t>
          </a:r>
          <a:endParaRPr lang="en-AE" sz="1500" dirty="0"/>
        </a:p>
      </dgm:t>
    </dgm:pt>
    <dgm:pt modelId="{B3E08C1B-1BF8-42FD-AB41-64CF8C261E9C}" type="parTrans" cxnId="{0A9ED667-B53D-465F-8F4D-46DBDA3E26F1}">
      <dgm:prSet/>
      <dgm:spPr/>
      <dgm:t>
        <a:bodyPr/>
        <a:lstStyle/>
        <a:p>
          <a:endParaRPr lang="en-AE" sz="1300"/>
        </a:p>
      </dgm:t>
    </dgm:pt>
    <dgm:pt modelId="{13D0271B-CC7B-4C8A-8867-6EFDDEEAD25F}" type="sibTrans" cxnId="{0A9ED667-B53D-465F-8F4D-46DBDA3E26F1}">
      <dgm:prSet/>
      <dgm:spPr/>
      <dgm:t>
        <a:bodyPr/>
        <a:lstStyle/>
        <a:p>
          <a:endParaRPr lang="en-AE" sz="1300"/>
        </a:p>
      </dgm:t>
    </dgm:pt>
    <dgm:pt modelId="{9DF71BA5-188B-45C1-8D76-87D48E487AC4}">
      <dgm:prSet phldrT="[Text]" custT="1"/>
      <dgm:spPr/>
      <dgm:t>
        <a:bodyPr/>
        <a:lstStyle/>
        <a:p>
          <a:r>
            <a:rPr lang="en-US" sz="1500" dirty="0"/>
            <a:t>Get the booster versions</a:t>
          </a:r>
        </a:p>
        <a:p>
          <a:r>
            <a:rPr lang="en-US" sz="1500" dirty="0" err="1"/>
            <a:t>getBoosterVersion</a:t>
          </a:r>
          <a:r>
            <a:rPr lang="en-US" sz="1500" dirty="0"/>
            <a:t>(data)</a:t>
          </a:r>
          <a:endParaRPr lang="en-AE" sz="1500" dirty="0"/>
        </a:p>
      </dgm:t>
    </dgm:pt>
    <dgm:pt modelId="{9F9BA905-F8D1-436A-A178-3FEBBCB72278}" type="parTrans" cxnId="{289CC7B4-0FC5-4DB2-9F02-9577FE60C05A}">
      <dgm:prSet/>
      <dgm:spPr/>
      <dgm:t>
        <a:bodyPr/>
        <a:lstStyle/>
        <a:p>
          <a:endParaRPr lang="en-AE" sz="1300"/>
        </a:p>
      </dgm:t>
    </dgm:pt>
    <dgm:pt modelId="{1D31C25D-47A8-4F0F-830C-AFB58116D367}" type="sibTrans" cxnId="{289CC7B4-0FC5-4DB2-9F02-9577FE60C05A}">
      <dgm:prSet/>
      <dgm:spPr/>
      <dgm:t>
        <a:bodyPr/>
        <a:lstStyle/>
        <a:p>
          <a:endParaRPr lang="en-AE" sz="1300"/>
        </a:p>
      </dgm:t>
    </dgm:pt>
    <dgm:pt modelId="{A925BFAF-35EE-40F5-8EB1-C439BAB4619C}">
      <dgm:prSet phldrT="[Text]" custT="1"/>
      <dgm:spPr/>
      <dgm:t>
        <a:bodyPr/>
        <a:lstStyle/>
        <a:p>
          <a:r>
            <a:rPr lang="en-US" sz="1500" dirty="0"/>
            <a:t>Get Launch Site data</a:t>
          </a:r>
        </a:p>
        <a:p>
          <a:r>
            <a:rPr lang="en-US" sz="1500" dirty="0" err="1"/>
            <a:t>getLaunchSite</a:t>
          </a:r>
          <a:r>
            <a:rPr lang="en-US" sz="1500" dirty="0"/>
            <a:t>(data)</a:t>
          </a:r>
          <a:endParaRPr lang="en-AE" sz="1500" dirty="0"/>
        </a:p>
      </dgm:t>
    </dgm:pt>
    <dgm:pt modelId="{BFD706D7-5380-4B09-9B63-BAE610C2F4FE}" type="parTrans" cxnId="{8F025AE1-E2B1-4969-82F7-A1641F3956E4}">
      <dgm:prSet/>
      <dgm:spPr/>
      <dgm:t>
        <a:bodyPr/>
        <a:lstStyle/>
        <a:p>
          <a:endParaRPr lang="en-AE" sz="1300"/>
        </a:p>
      </dgm:t>
    </dgm:pt>
    <dgm:pt modelId="{D22E5784-B46D-48D5-95F5-28CCCD0CFADD}" type="sibTrans" cxnId="{8F025AE1-E2B1-4969-82F7-A1641F3956E4}">
      <dgm:prSet/>
      <dgm:spPr/>
      <dgm:t>
        <a:bodyPr/>
        <a:lstStyle/>
        <a:p>
          <a:endParaRPr lang="en-AE" sz="1300"/>
        </a:p>
      </dgm:t>
    </dgm:pt>
    <dgm:pt modelId="{04823D9E-314E-4FA8-9617-B0182B87427C}">
      <dgm:prSet phldrT="[Text]" custT="1"/>
      <dgm:spPr/>
      <dgm:t>
        <a:bodyPr/>
        <a:lstStyle/>
        <a:p>
          <a:r>
            <a:rPr lang="en-US" sz="1500" dirty="0"/>
            <a:t>Get Payload data</a:t>
          </a:r>
        </a:p>
        <a:p>
          <a:r>
            <a:rPr lang="en-US" sz="1500" dirty="0" err="1"/>
            <a:t>getPayLoadData</a:t>
          </a:r>
          <a:r>
            <a:rPr lang="en-US" sz="1500" dirty="0"/>
            <a:t>(data)</a:t>
          </a:r>
          <a:endParaRPr lang="en-AE" sz="1500" dirty="0"/>
        </a:p>
      </dgm:t>
    </dgm:pt>
    <dgm:pt modelId="{13A7D130-524D-46DA-95F1-C24DA6CF0CA8}" type="parTrans" cxnId="{B1A96467-95D1-487E-B260-144C63942BEA}">
      <dgm:prSet/>
      <dgm:spPr/>
      <dgm:t>
        <a:bodyPr/>
        <a:lstStyle/>
        <a:p>
          <a:endParaRPr lang="en-AE" sz="1300"/>
        </a:p>
      </dgm:t>
    </dgm:pt>
    <dgm:pt modelId="{8287E225-4D10-432C-A530-870E004EA90A}" type="sibTrans" cxnId="{B1A96467-95D1-487E-B260-144C63942BEA}">
      <dgm:prSet/>
      <dgm:spPr/>
      <dgm:t>
        <a:bodyPr/>
        <a:lstStyle/>
        <a:p>
          <a:endParaRPr lang="en-AE" sz="1300"/>
        </a:p>
      </dgm:t>
    </dgm:pt>
    <dgm:pt modelId="{975959F0-78FC-4281-BF22-CE6DB6CC6453}">
      <dgm:prSet phldrT="[Text]" custT="1"/>
      <dgm:spPr/>
      <dgm:t>
        <a:bodyPr/>
        <a:lstStyle/>
        <a:p>
          <a:r>
            <a:rPr lang="en-US" sz="1500" dirty="0"/>
            <a:t>Get Core Data</a:t>
          </a:r>
        </a:p>
        <a:p>
          <a:r>
            <a:rPr lang="en-US" sz="1500" dirty="0" err="1"/>
            <a:t>getCoreData</a:t>
          </a:r>
          <a:r>
            <a:rPr lang="en-US" sz="1500" dirty="0"/>
            <a:t>(data)</a:t>
          </a:r>
          <a:endParaRPr lang="en-AE" sz="1500" dirty="0"/>
        </a:p>
      </dgm:t>
    </dgm:pt>
    <dgm:pt modelId="{9BD70718-EF1F-4123-8856-73283D2FE02B}" type="parTrans" cxnId="{CAF7EAAC-C3BE-4F35-B8CD-EF79CA7FC789}">
      <dgm:prSet/>
      <dgm:spPr/>
      <dgm:t>
        <a:bodyPr/>
        <a:lstStyle/>
        <a:p>
          <a:endParaRPr lang="en-AE" sz="1300"/>
        </a:p>
      </dgm:t>
    </dgm:pt>
    <dgm:pt modelId="{7B26E98D-223D-4AA7-8868-A8164DCE4E65}" type="sibTrans" cxnId="{CAF7EAAC-C3BE-4F35-B8CD-EF79CA7FC789}">
      <dgm:prSet/>
      <dgm:spPr/>
      <dgm:t>
        <a:bodyPr/>
        <a:lstStyle/>
        <a:p>
          <a:endParaRPr lang="en-AE" sz="1300"/>
        </a:p>
      </dgm:t>
    </dgm:pt>
    <dgm:pt modelId="{1D69576F-FE11-4611-803F-6B4AFF24206B}" type="pres">
      <dgm:prSet presAssocID="{8ECF26EB-9A4F-44CC-8A19-A06AAAED76CC}" presName="Name0" presStyleCnt="0">
        <dgm:presLayoutVars>
          <dgm:dir/>
          <dgm:resizeHandles/>
        </dgm:presLayoutVars>
      </dgm:prSet>
      <dgm:spPr/>
    </dgm:pt>
    <dgm:pt modelId="{B1EE12A0-3EC5-43D6-8B6E-B6ED58147DAC}" type="pres">
      <dgm:prSet presAssocID="{C492AF26-4104-4488-AD2B-E8B071F4680B}" presName="compNode" presStyleCnt="0"/>
      <dgm:spPr/>
    </dgm:pt>
    <dgm:pt modelId="{B3909DC0-56B2-4CEC-A426-20E0F9F64238}" type="pres">
      <dgm:prSet presAssocID="{C492AF26-4104-4488-AD2B-E8B071F4680B}" presName="dummyConnPt" presStyleCnt="0"/>
      <dgm:spPr/>
    </dgm:pt>
    <dgm:pt modelId="{60B60C7D-3EAA-4740-97B5-C1CE6CA48DC8}" type="pres">
      <dgm:prSet presAssocID="{C492AF26-4104-4488-AD2B-E8B071F4680B}" presName="node" presStyleLbl="node1" presStyleIdx="0" presStyleCnt="6" custScaleX="276145">
        <dgm:presLayoutVars>
          <dgm:bulletEnabled val="1"/>
        </dgm:presLayoutVars>
      </dgm:prSet>
      <dgm:spPr/>
    </dgm:pt>
    <dgm:pt modelId="{327510BF-207B-4D4A-AE6E-48FE74FCFB44}" type="pres">
      <dgm:prSet presAssocID="{A3D43246-C90B-4051-921B-EF1C33B9FB42}" presName="sibTrans" presStyleLbl="bgSibTrans2D1" presStyleIdx="0" presStyleCnt="5"/>
      <dgm:spPr/>
    </dgm:pt>
    <dgm:pt modelId="{5D511118-22A2-448E-B278-EDCB6B76835D}" type="pres">
      <dgm:prSet presAssocID="{68DA6ABB-CD2D-4C52-9D5D-A75F103C652C}" presName="compNode" presStyleCnt="0"/>
      <dgm:spPr/>
    </dgm:pt>
    <dgm:pt modelId="{02F556B3-F818-4161-B708-4020B14B7C12}" type="pres">
      <dgm:prSet presAssocID="{68DA6ABB-CD2D-4C52-9D5D-A75F103C652C}" presName="dummyConnPt" presStyleCnt="0"/>
      <dgm:spPr/>
    </dgm:pt>
    <dgm:pt modelId="{2AD22F9F-9DF9-433C-93D3-B233C2ADF8FC}" type="pres">
      <dgm:prSet presAssocID="{68DA6ABB-CD2D-4C52-9D5D-A75F103C652C}" presName="node" presStyleLbl="node1" presStyleIdx="1" presStyleCnt="6" custScaleX="276145">
        <dgm:presLayoutVars>
          <dgm:bulletEnabled val="1"/>
        </dgm:presLayoutVars>
      </dgm:prSet>
      <dgm:spPr/>
    </dgm:pt>
    <dgm:pt modelId="{93B5E14A-40F2-4546-9926-B6B4692104CC}" type="pres">
      <dgm:prSet presAssocID="{13D0271B-CC7B-4C8A-8867-6EFDDEEAD25F}" presName="sibTrans" presStyleLbl="bgSibTrans2D1" presStyleIdx="1" presStyleCnt="5"/>
      <dgm:spPr/>
    </dgm:pt>
    <dgm:pt modelId="{294C2DAD-EC23-4A3C-A752-2E2863C0C1F8}" type="pres">
      <dgm:prSet presAssocID="{9DF71BA5-188B-45C1-8D76-87D48E487AC4}" presName="compNode" presStyleCnt="0"/>
      <dgm:spPr/>
    </dgm:pt>
    <dgm:pt modelId="{4AE0D136-EA38-4DD5-849C-EF7F9E8AF3DF}" type="pres">
      <dgm:prSet presAssocID="{9DF71BA5-188B-45C1-8D76-87D48E487AC4}" presName="dummyConnPt" presStyleCnt="0"/>
      <dgm:spPr/>
    </dgm:pt>
    <dgm:pt modelId="{590F36CA-FE14-4A68-8202-FD302C14B1D5}" type="pres">
      <dgm:prSet presAssocID="{9DF71BA5-188B-45C1-8D76-87D48E487AC4}" presName="node" presStyleLbl="node1" presStyleIdx="2" presStyleCnt="6" custScaleX="276145">
        <dgm:presLayoutVars>
          <dgm:bulletEnabled val="1"/>
        </dgm:presLayoutVars>
      </dgm:prSet>
      <dgm:spPr/>
    </dgm:pt>
    <dgm:pt modelId="{B1DF6A47-5A07-4CA6-9FBD-15C8BDA657B4}" type="pres">
      <dgm:prSet presAssocID="{1D31C25D-47A8-4F0F-830C-AFB58116D367}" presName="sibTrans" presStyleLbl="bgSibTrans2D1" presStyleIdx="2" presStyleCnt="5"/>
      <dgm:spPr/>
    </dgm:pt>
    <dgm:pt modelId="{5945BC39-D94E-4636-B6B3-9E389D6B41DA}" type="pres">
      <dgm:prSet presAssocID="{A925BFAF-35EE-40F5-8EB1-C439BAB4619C}" presName="compNode" presStyleCnt="0"/>
      <dgm:spPr/>
    </dgm:pt>
    <dgm:pt modelId="{44F5B0A4-356E-498A-BEB6-CB59A9E7C2D5}" type="pres">
      <dgm:prSet presAssocID="{A925BFAF-35EE-40F5-8EB1-C439BAB4619C}" presName="dummyConnPt" presStyleCnt="0"/>
      <dgm:spPr/>
    </dgm:pt>
    <dgm:pt modelId="{48DF5D3C-4C56-47C9-A0AF-C1E1263F0FC9}" type="pres">
      <dgm:prSet presAssocID="{A925BFAF-35EE-40F5-8EB1-C439BAB4619C}" presName="node" presStyleLbl="node1" presStyleIdx="3" presStyleCnt="6" custScaleX="276145">
        <dgm:presLayoutVars>
          <dgm:bulletEnabled val="1"/>
        </dgm:presLayoutVars>
      </dgm:prSet>
      <dgm:spPr/>
    </dgm:pt>
    <dgm:pt modelId="{8EAF812F-2BF9-48A9-9B51-0FAC06910763}" type="pres">
      <dgm:prSet presAssocID="{D22E5784-B46D-48D5-95F5-28CCCD0CFADD}" presName="sibTrans" presStyleLbl="bgSibTrans2D1" presStyleIdx="3" presStyleCnt="5"/>
      <dgm:spPr/>
    </dgm:pt>
    <dgm:pt modelId="{62B2995A-ED4F-4774-9631-67B01E2A2036}" type="pres">
      <dgm:prSet presAssocID="{04823D9E-314E-4FA8-9617-B0182B87427C}" presName="compNode" presStyleCnt="0"/>
      <dgm:spPr/>
    </dgm:pt>
    <dgm:pt modelId="{539D9579-2FA2-40C2-A793-F34175112F46}" type="pres">
      <dgm:prSet presAssocID="{04823D9E-314E-4FA8-9617-B0182B87427C}" presName="dummyConnPt" presStyleCnt="0"/>
      <dgm:spPr/>
    </dgm:pt>
    <dgm:pt modelId="{64E6856F-9911-4204-809C-D3AFB207BCC6}" type="pres">
      <dgm:prSet presAssocID="{04823D9E-314E-4FA8-9617-B0182B87427C}" presName="node" presStyleLbl="node1" presStyleIdx="4" presStyleCnt="6" custScaleX="276145">
        <dgm:presLayoutVars>
          <dgm:bulletEnabled val="1"/>
        </dgm:presLayoutVars>
      </dgm:prSet>
      <dgm:spPr/>
    </dgm:pt>
    <dgm:pt modelId="{5F85E016-AB0C-4E98-A968-F54BB4C0D064}" type="pres">
      <dgm:prSet presAssocID="{8287E225-4D10-432C-A530-870E004EA90A}" presName="sibTrans" presStyleLbl="bgSibTrans2D1" presStyleIdx="4" presStyleCnt="5"/>
      <dgm:spPr/>
    </dgm:pt>
    <dgm:pt modelId="{2DE5D657-EEFC-4ED2-AB0B-AA0A42F86947}" type="pres">
      <dgm:prSet presAssocID="{975959F0-78FC-4281-BF22-CE6DB6CC6453}" presName="compNode" presStyleCnt="0"/>
      <dgm:spPr/>
    </dgm:pt>
    <dgm:pt modelId="{B22E82A2-8976-4F79-A3BA-6AF444F5ABFC}" type="pres">
      <dgm:prSet presAssocID="{975959F0-78FC-4281-BF22-CE6DB6CC6453}" presName="dummyConnPt" presStyleCnt="0"/>
      <dgm:spPr/>
    </dgm:pt>
    <dgm:pt modelId="{25647DB3-2E12-4CEB-9913-21D0101D5304}" type="pres">
      <dgm:prSet presAssocID="{975959F0-78FC-4281-BF22-CE6DB6CC6453}" presName="node" presStyleLbl="node1" presStyleIdx="5" presStyleCnt="6" custScaleX="276145">
        <dgm:presLayoutVars>
          <dgm:bulletEnabled val="1"/>
        </dgm:presLayoutVars>
      </dgm:prSet>
      <dgm:spPr/>
    </dgm:pt>
  </dgm:ptLst>
  <dgm:cxnLst>
    <dgm:cxn modelId="{032AA904-8D2A-4B8D-95F7-6E09BD7EFAC0}" type="presOf" srcId="{1D31C25D-47A8-4F0F-830C-AFB58116D367}" destId="{B1DF6A47-5A07-4CA6-9FBD-15C8BDA657B4}" srcOrd="0" destOrd="0" presId="urn:microsoft.com/office/officeart/2005/8/layout/bProcess4"/>
    <dgm:cxn modelId="{A39EAD2E-0BD5-4B99-A123-8F0EA5445123}" srcId="{8ECF26EB-9A4F-44CC-8A19-A06AAAED76CC}" destId="{C492AF26-4104-4488-AD2B-E8B071F4680B}" srcOrd="0" destOrd="0" parTransId="{3FF812AD-B685-43EA-88FE-E3FA2A81FAF5}" sibTransId="{A3D43246-C90B-4051-921B-EF1C33B9FB42}"/>
    <dgm:cxn modelId="{4F024339-24A6-4A06-9C3C-F04322622D45}" type="presOf" srcId="{9DF71BA5-188B-45C1-8D76-87D48E487AC4}" destId="{590F36CA-FE14-4A68-8202-FD302C14B1D5}" srcOrd="0" destOrd="0" presId="urn:microsoft.com/office/officeart/2005/8/layout/bProcess4"/>
    <dgm:cxn modelId="{53D6E83D-F457-4216-AAB0-DCD65453EE44}" type="presOf" srcId="{D22E5784-B46D-48D5-95F5-28CCCD0CFADD}" destId="{8EAF812F-2BF9-48A9-9B51-0FAC06910763}" srcOrd="0" destOrd="0" presId="urn:microsoft.com/office/officeart/2005/8/layout/bProcess4"/>
    <dgm:cxn modelId="{2E726543-1197-45F1-A27D-6D1CDCAC3199}" type="presOf" srcId="{A925BFAF-35EE-40F5-8EB1-C439BAB4619C}" destId="{48DF5D3C-4C56-47C9-A0AF-C1E1263F0FC9}" srcOrd="0" destOrd="0" presId="urn:microsoft.com/office/officeart/2005/8/layout/bProcess4"/>
    <dgm:cxn modelId="{707D7543-75A7-4510-9566-8B7ED898C094}" type="presOf" srcId="{8287E225-4D10-432C-A530-870E004EA90A}" destId="{5F85E016-AB0C-4E98-A968-F54BB4C0D064}" srcOrd="0" destOrd="0" presId="urn:microsoft.com/office/officeart/2005/8/layout/bProcess4"/>
    <dgm:cxn modelId="{B1A96467-95D1-487E-B260-144C63942BEA}" srcId="{8ECF26EB-9A4F-44CC-8A19-A06AAAED76CC}" destId="{04823D9E-314E-4FA8-9617-B0182B87427C}" srcOrd="4" destOrd="0" parTransId="{13A7D130-524D-46DA-95F1-C24DA6CF0CA8}" sibTransId="{8287E225-4D10-432C-A530-870E004EA90A}"/>
    <dgm:cxn modelId="{0A9ED667-B53D-465F-8F4D-46DBDA3E26F1}" srcId="{8ECF26EB-9A4F-44CC-8A19-A06AAAED76CC}" destId="{68DA6ABB-CD2D-4C52-9D5D-A75F103C652C}" srcOrd="1" destOrd="0" parTransId="{B3E08C1B-1BF8-42FD-AB41-64CF8C261E9C}" sibTransId="{13D0271B-CC7B-4C8A-8867-6EFDDEEAD25F}"/>
    <dgm:cxn modelId="{EF14BA6B-9D8D-4320-9482-7FC76BBD9D78}" type="presOf" srcId="{13D0271B-CC7B-4C8A-8867-6EFDDEEAD25F}" destId="{93B5E14A-40F2-4546-9926-B6B4692104CC}" srcOrd="0" destOrd="0" presId="urn:microsoft.com/office/officeart/2005/8/layout/bProcess4"/>
    <dgm:cxn modelId="{2562AA4C-3AA2-4BAA-93A5-7CF0422FFAD5}" type="presOf" srcId="{C492AF26-4104-4488-AD2B-E8B071F4680B}" destId="{60B60C7D-3EAA-4740-97B5-C1CE6CA48DC8}" srcOrd="0" destOrd="0" presId="urn:microsoft.com/office/officeart/2005/8/layout/bProcess4"/>
    <dgm:cxn modelId="{08FF407C-C39E-424D-820A-2DF65D7012B7}" type="presOf" srcId="{8ECF26EB-9A4F-44CC-8A19-A06AAAED76CC}" destId="{1D69576F-FE11-4611-803F-6B4AFF24206B}" srcOrd="0" destOrd="0" presId="urn:microsoft.com/office/officeart/2005/8/layout/bProcess4"/>
    <dgm:cxn modelId="{F54FCE91-6EFA-4303-AA0F-68666D1998E7}" type="presOf" srcId="{04823D9E-314E-4FA8-9617-B0182B87427C}" destId="{64E6856F-9911-4204-809C-D3AFB207BCC6}" srcOrd="0" destOrd="0" presId="urn:microsoft.com/office/officeart/2005/8/layout/bProcess4"/>
    <dgm:cxn modelId="{CAF7EAAC-C3BE-4F35-B8CD-EF79CA7FC789}" srcId="{8ECF26EB-9A4F-44CC-8A19-A06AAAED76CC}" destId="{975959F0-78FC-4281-BF22-CE6DB6CC6453}" srcOrd="5" destOrd="0" parTransId="{9BD70718-EF1F-4123-8856-73283D2FE02B}" sibTransId="{7B26E98D-223D-4AA7-8868-A8164DCE4E65}"/>
    <dgm:cxn modelId="{289CC7B4-0FC5-4DB2-9F02-9577FE60C05A}" srcId="{8ECF26EB-9A4F-44CC-8A19-A06AAAED76CC}" destId="{9DF71BA5-188B-45C1-8D76-87D48E487AC4}" srcOrd="2" destOrd="0" parTransId="{9F9BA905-F8D1-436A-A178-3FEBBCB72278}" sibTransId="{1D31C25D-47A8-4F0F-830C-AFB58116D367}"/>
    <dgm:cxn modelId="{5247BDB6-425B-4612-B1E6-A916D92A6D98}" type="presOf" srcId="{68DA6ABB-CD2D-4C52-9D5D-A75F103C652C}" destId="{2AD22F9F-9DF9-433C-93D3-B233C2ADF8FC}" srcOrd="0" destOrd="0" presId="urn:microsoft.com/office/officeart/2005/8/layout/bProcess4"/>
    <dgm:cxn modelId="{AB19F2BF-A87F-4736-9A32-4C98431D1EFA}" type="presOf" srcId="{A3D43246-C90B-4051-921B-EF1C33B9FB42}" destId="{327510BF-207B-4D4A-AE6E-48FE74FCFB44}" srcOrd="0" destOrd="0" presId="urn:microsoft.com/office/officeart/2005/8/layout/bProcess4"/>
    <dgm:cxn modelId="{8F025AE1-E2B1-4969-82F7-A1641F3956E4}" srcId="{8ECF26EB-9A4F-44CC-8A19-A06AAAED76CC}" destId="{A925BFAF-35EE-40F5-8EB1-C439BAB4619C}" srcOrd="3" destOrd="0" parTransId="{BFD706D7-5380-4B09-9B63-BAE610C2F4FE}" sibTransId="{D22E5784-B46D-48D5-95F5-28CCCD0CFADD}"/>
    <dgm:cxn modelId="{0E9291E2-E505-4014-847D-C1BA1712AF7C}" type="presOf" srcId="{975959F0-78FC-4281-BF22-CE6DB6CC6453}" destId="{25647DB3-2E12-4CEB-9913-21D0101D5304}" srcOrd="0" destOrd="0" presId="urn:microsoft.com/office/officeart/2005/8/layout/bProcess4"/>
    <dgm:cxn modelId="{8D8F232A-B7D2-4910-A3D8-B369CCFEA776}" type="presParOf" srcId="{1D69576F-FE11-4611-803F-6B4AFF24206B}" destId="{B1EE12A0-3EC5-43D6-8B6E-B6ED58147DAC}" srcOrd="0" destOrd="0" presId="urn:microsoft.com/office/officeart/2005/8/layout/bProcess4"/>
    <dgm:cxn modelId="{8D5F3C0E-0AE0-4C64-9958-6003027D6582}" type="presParOf" srcId="{B1EE12A0-3EC5-43D6-8B6E-B6ED58147DAC}" destId="{B3909DC0-56B2-4CEC-A426-20E0F9F64238}" srcOrd="0" destOrd="0" presId="urn:microsoft.com/office/officeart/2005/8/layout/bProcess4"/>
    <dgm:cxn modelId="{F8A17A78-D7B3-4C9B-8098-C693FAEF2E27}" type="presParOf" srcId="{B1EE12A0-3EC5-43D6-8B6E-B6ED58147DAC}" destId="{60B60C7D-3EAA-4740-97B5-C1CE6CA48DC8}" srcOrd="1" destOrd="0" presId="urn:microsoft.com/office/officeart/2005/8/layout/bProcess4"/>
    <dgm:cxn modelId="{71FC229C-B109-4FB4-8365-ADF8B01CFB14}" type="presParOf" srcId="{1D69576F-FE11-4611-803F-6B4AFF24206B}" destId="{327510BF-207B-4D4A-AE6E-48FE74FCFB44}" srcOrd="1" destOrd="0" presId="urn:microsoft.com/office/officeart/2005/8/layout/bProcess4"/>
    <dgm:cxn modelId="{C20499E0-B5E8-4812-806C-0DFAC559133F}" type="presParOf" srcId="{1D69576F-FE11-4611-803F-6B4AFF24206B}" destId="{5D511118-22A2-448E-B278-EDCB6B76835D}" srcOrd="2" destOrd="0" presId="urn:microsoft.com/office/officeart/2005/8/layout/bProcess4"/>
    <dgm:cxn modelId="{D9CE8887-FF8B-4956-A2CE-3EF40E5EFE66}" type="presParOf" srcId="{5D511118-22A2-448E-B278-EDCB6B76835D}" destId="{02F556B3-F818-4161-B708-4020B14B7C12}" srcOrd="0" destOrd="0" presId="urn:microsoft.com/office/officeart/2005/8/layout/bProcess4"/>
    <dgm:cxn modelId="{AB09D981-B01C-4854-9CE5-7888636DAB91}" type="presParOf" srcId="{5D511118-22A2-448E-B278-EDCB6B76835D}" destId="{2AD22F9F-9DF9-433C-93D3-B233C2ADF8FC}" srcOrd="1" destOrd="0" presId="urn:microsoft.com/office/officeart/2005/8/layout/bProcess4"/>
    <dgm:cxn modelId="{D01976B9-9085-43B8-AB69-F41656A194B7}" type="presParOf" srcId="{1D69576F-FE11-4611-803F-6B4AFF24206B}" destId="{93B5E14A-40F2-4546-9926-B6B4692104CC}" srcOrd="3" destOrd="0" presId="urn:microsoft.com/office/officeart/2005/8/layout/bProcess4"/>
    <dgm:cxn modelId="{F4B9C115-352E-43F9-BF07-0D39765D2C4D}" type="presParOf" srcId="{1D69576F-FE11-4611-803F-6B4AFF24206B}" destId="{294C2DAD-EC23-4A3C-A752-2E2863C0C1F8}" srcOrd="4" destOrd="0" presId="urn:microsoft.com/office/officeart/2005/8/layout/bProcess4"/>
    <dgm:cxn modelId="{6B0614D7-2BAC-4578-8DBA-6FA8D7BBE419}" type="presParOf" srcId="{294C2DAD-EC23-4A3C-A752-2E2863C0C1F8}" destId="{4AE0D136-EA38-4DD5-849C-EF7F9E8AF3DF}" srcOrd="0" destOrd="0" presId="urn:microsoft.com/office/officeart/2005/8/layout/bProcess4"/>
    <dgm:cxn modelId="{C9774BBF-D76E-4810-B4D7-301CA2DFC6BD}" type="presParOf" srcId="{294C2DAD-EC23-4A3C-A752-2E2863C0C1F8}" destId="{590F36CA-FE14-4A68-8202-FD302C14B1D5}" srcOrd="1" destOrd="0" presId="urn:microsoft.com/office/officeart/2005/8/layout/bProcess4"/>
    <dgm:cxn modelId="{0233EBE2-D64C-41AE-9688-9106C28A12DB}" type="presParOf" srcId="{1D69576F-FE11-4611-803F-6B4AFF24206B}" destId="{B1DF6A47-5A07-4CA6-9FBD-15C8BDA657B4}" srcOrd="5" destOrd="0" presId="urn:microsoft.com/office/officeart/2005/8/layout/bProcess4"/>
    <dgm:cxn modelId="{D82FF5E0-32DA-4C4F-B043-6FDAF8279C87}" type="presParOf" srcId="{1D69576F-FE11-4611-803F-6B4AFF24206B}" destId="{5945BC39-D94E-4636-B6B3-9E389D6B41DA}" srcOrd="6" destOrd="0" presId="urn:microsoft.com/office/officeart/2005/8/layout/bProcess4"/>
    <dgm:cxn modelId="{AAE198CE-299C-4A3E-ADAC-AA5A0BBA5A5A}" type="presParOf" srcId="{5945BC39-D94E-4636-B6B3-9E389D6B41DA}" destId="{44F5B0A4-356E-498A-BEB6-CB59A9E7C2D5}" srcOrd="0" destOrd="0" presId="urn:microsoft.com/office/officeart/2005/8/layout/bProcess4"/>
    <dgm:cxn modelId="{214213D0-D86D-4FB0-84DC-635E2C62BD7F}" type="presParOf" srcId="{5945BC39-D94E-4636-B6B3-9E389D6B41DA}" destId="{48DF5D3C-4C56-47C9-A0AF-C1E1263F0FC9}" srcOrd="1" destOrd="0" presId="urn:microsoft.com/office/officeart/2005/8/layout/bProcess4"/>
    <dgm:cxn modelId="{01765805-802F-4575-9623-4A63413718ED}" type="presParOf" srcId="{1D69576F-FE11-4611-803F-6B4AFF24206B}" destId="{8EAF812F-2BF9-48A9-9B51-0FAC06910763}" srcOrd="7" destOrd="0" presId="urn:microsoft.com/office/officeart/2005/8/layout/bProcess4"/>
    <dgm:cxn modelId="{06053B7F-1E39-4E78-A29E-53BA7CB20C57}" type="presParOf" srcId="{1D69576F-FE11-4611-803F-6B4AFF24206B}" destId="{62B2995A-ED4F-4774-9631-67B01E2A2036}" srcOrd="8" destOrd="0" presId="urn:microsoft.com/office/officeart/2005/8/layout/bProcess4"/>
    <dgm:cxn modelId="{519F6B5E-C684-41A1-800D-90AE7A354631}" type="presParOf" srcId="{62B2995A-ED4F-4774-9631-67B01E2A2036}" destId="{539D9579-2FA2-40C2-A793-F34175112F46}" srcOrd="0" destOrd="0" presId="urn:microsoft.com/office/officeart/2005/8/layout/bProcess4"/>
    <dgm:cxn modelId="{1523AB1D-97ED-4BCF-BF64-A0C5F4F3ECE6}" type="presParOf" srcId="{62B2995A-ED4F-4774-9631-67B01E2A2036}" destId="{64E6856F-9911-4204-809C-D3AFB207BCC6}" srcOrd="1" destOrd="0" presId="urn:microsoft.com/office/officeart/2005/8/layout/bProcess4"/>
    <dgm:cxn modelId="{17D7473B-2337-4878-A649-A9448C127930}" type="presParOf" srcId="{1D69576F-FE11-4611-803F-6B4AFF24206B}" destId="{5F85E016-AB0C-4E98-A968-F54BB4C0D064}" srcOrd="9" destOrd="0" presId="urn:microsoft.com/office/officeart/2005/8/layout/bProcess4"/>
    <dgm:cxn modelId="{CEB41F12-F63F-4DD7-9C53-A9002A711FAF}" type="presParOf" srcId="{1D69576F-FE11-4611-803F-6B4AFF24206B}" destId="{2DE5D657-EEFC-4ED2-AB0B-AA0A42F86947}" srcOrd="10" destOrd="0" presId="urn:microsoft.com/office/officeart/2005/8/layout/bProcess4"/>
    <dgm:cxn modelId="{99458211-0EEE-45B0-9467-B828E9E3D7BB}" type="presParOf" srcId="{2DE5D657-EEFC-4ED2-AB0B-AA0A42F86947}" destId="{B22E82A2-8976-4F79-A3BA-6AF444F5ABFC}" srcOrd="0" destOrd="0" presId="urn:microsoft.com/office/officeart/2005/8/layout/bProcess4"/>
    <dgm:cxn modelId="{8C3F30A1-0C41-4B97-A88F-3E5E59A31B81}" type="presParOf" srcId="{2DE5D657-EEFC-4ED2-AB0B-AA0A42F86947}" destId="{25647DB3-2E12-4CEB-9913-21D0101D530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CF26EB-9A4F-44CC-8A19-A06AAAED76CC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E"/>
        </a:p>
      </dgm:t>
    </dgm:pt>
    <dgm:pt modelId="{C492AF26-4104-4488-AD2B-E8B071F4680B}">
      <dgm:prSet phldrT="[Text]" custT="1"/>
      <dgm:spPr/>
      <dgm:t>
        <a:bodyPr/>
        <a:lstStyle/>
        <a:p>
          <a:r>
            <a:rPr lang="en-US" sz="1500" dirty="0"/>
            <a:t>Request to scrape data</a:t>
          </a:r>
        </a:p>
        <a:p>
          <a:r>
            <a:rPr lang="en-US" sz="1500" dirty="0"/>
            <a:t>Request URL</a:t>
          </a:r>
          <a:endParaRPr lang="en-AE" sz="1500" dirty="0"/>
        </a:p>
      </dgm:t>
    </dgm:pt>
    <dgm:pt modelId="{3FF812AD-B685-43EA-88FE-E3FA2A81FAF5}" type="parTrans" cxnId="{A39EAD2E-0BD5-4B99-A123-8F0EA5445123}">
      <dgm:prSet/>
      <dgm:spPr/>
      <dgm:t>
        <a:bodyPr/>
        <a:lstStyle/>
        <a:p>
          <a:endParaRPr lang="en-AE" sz="1300"/>
        </a:p>
      </dgm:t>
    </dgm:pt>
    <dgm:pt modelId="{A3D43246-C90B-4051-921B-EF1C33B9FB42}" type="sibTrans" cxnId="{A39EAD2E-0BD5-4B99-A123-8F0EA5445123}">
      <dgm:prSet/>
      <dgm:spPr/>
      <dgm:t>
        <a:bodyPr/>
        <a:lstStyle/>
        <a:p>
          <a:endParaRPr lang="en-AE" sz="1300"/>
        </a:p>
      </dgm:t>
    </dgm:pt>
    <dgm:pt modelId="{68DA6ABB-CD2D-4C52-9D5D-A75F103C652C}">
      <dgm:prSet phldrT="[Text]" custT="1"/>
      <dgm:spPr/>
      <dgm:t>
        <a:bodyPr/>
        <a:lstStyle/>
        <a:p>
          <a:r>
            <a:rPr lang="en-US" sz="1500" dirty="0"/>
            <a:t>Get Content from the response</a:t>
          </a:r>
          <a:endParaRPr lang="en-AE" sz="1500" dirty="0"/>
        </a:p>
      </dgm:t>
    </dgm:pt>
    <dgm:pt modelId="{B3E08C1B-1BF8-42FD-AB41-64CF8C261E9C}" type="parTrans" cxnId="{0A9ED667-B53D-465F-8F4D-46DBDA3E26F1}">
      <dgm:prSet/>
      <dgm:spPr/>
      <dgm:t>
        <a:bodyPr/>
        <a:lstStyle/>
        <a:p>
          <a:endParaRPr lang="en-AE" sz="1300"/>
        </a:p>
      </dgm:t>
    </dgm:pt>
    <dgm:pt modelId="{13D0271B-CC7B-4C8A-8867-6EFDDEEAD25F}" type="sibTrans" cxnId="{0A9ED667-B53D-465F-8F4D-46DBDA3E26F1}">
      <dgm:prSet/>
      <dgm:spPr/>
      <dgm:t>
        <a:bodyPr/>
        <a:lstStyle/>
        <a:p>
          <a:endParaRPr lang="en-AE" sz="1300"/>
        </a:p>
      </dgm:t>
    </dgm:pt>
    <dgm:pt modelId="{9DF71BA5-188B-45C1-8D76-87D48E487AC4}">
      <dgm:prSet phldrT="[Text]" custT="1"/>
      <dgm:spPr/>
      <dgm:t>
        <a:bodyPr/>
        <a:lstStyle/>
        <a:p>
          <a:r>
            <a:rPr lang="en-US" sz="1500" dirty="0"/>
            <a:t>Create Soup Object from the response</a:t>
          </a:r>
          <a:endParaRPr lang="en-AE" sz="1500" dirty="0"/>
        </a:p>
      </dgm:t>
    </dgm:pt>
    <dgm:pt modelId="{9F9BA905-F8D1-436A-A178-3FEBBCB72278}" type="parTrans" cxnId="{289CC7B4-0FC5-4DB2-9F02-9577FE60C05A}">
      <dgm:prSet/>
      <dgm:spPr/>
      <dgm:t>
        <a:bodyPr/>
        <a:lstStyle/>
        <a:p>
          <a:endParaRPr lang="en-AE" sz="1300"/>
        </a:p>
      </dgm:t>
    </dgm:pt>
    <dgm:pt modelId="{1D31C25D-47A8-4F0F-830C-AFB58116D367}" type="sibTrans" cxnId="{289CC7B4-0FC5-4DB2-9F02-9577FE60C05A}">
      <dgm:prSet/>
      <dgm:spPr/>
      <dgm:t>
        <a:bodyPr/>
        <a:lstStyle/>
        <a:p>
          <a:endParaRPr lang="en-AE" sz="1300"/>
        </a:p>
      </dgm:t>
    </dgm:pt>
    <dgm:pt modelId="{A925BFAF-35EE-40F5-8EB1-C439BAB4619C}">
      <dgm:prSet phldrT="[Text]" custT="1"/>
      <dgm:spPr/>
      <dgm:t>
        <a:bodyPr/>
        <a:lstStyle/>
        <a:p>
          <a:r>
            <a:rPr lang="en-US" sz="1500" dirty="0"/>
            <a:t>Find Table headers</a:t>
          </a:r>
          <a:endParaRPr lang="en-AE" sz="1500" dirty="0"/>
        </a:p>
      </dgm:t>
    </dgm:pt>
    <dgm:pt modelId="{BFD706D7-5380-4B09-9B63-BAE610C2F4FE}" type="parTrans" cxnId="{8F025AE1-E2B1-4969-82F7-A1641F3956E4}">
      <dgm:prSet/>
      <dgm:spPr/>
      <dgm:t>
        <a:bodyPr/>
        <a:lstStyle/>
        <a:p>
          <a:endParaRPr lang="en-AE" sz="1300"/>
        </a:p>
      </dgm:t>
    </dgm:pt>
    <dgm:pt modelId="{D22E5784-B46D-48D5-95F5-28CCCD0CFADD}" type="sibTrans" cxnId="{8F025AE1-E2B1-4969-82F7-A1641F3956E4}">
      <dgm:prSet/>
      <dgm:spPr/>
      <dgm:t>
        <a:bodyPr/>
        <a:lstStyle/>
        <a:p>
          <a:endParaRPr lang="en-AE" sz="1300"/>
        </a:p>
      </dgm:t>
    </dgm:pt>
    <dgm:pt modelId="{04823D9E-314E-4FA8-9617-B0182B87427C}">
      <dgm:prSet phldrT="[Text]" custT="1"/>
      <dgm:spPr/>
      <dgm:t>
        <a:bodyPr/>
        <a:lstStyle/>
        <a:p>
          <a:r>
            <a:rPr lang="en-US" sz="1500" dirty="0"/>
            <a:t>Find Each row in turn</a:t>
          </a:r>
          <a:endParaRPr lang="en-AE" sz="1500" dirty="0"/>
        </a:p>
      </dgm:t>
    </dgm:pt>
    <dgm:pt modelId="{13A7D130-524D-46DA-95F1-C24DA6CF0CA8}" type="parTrans" cxnId="{B1A96467-95D1-487E-B260-144C63942BEA}">
      <dgm:prSet/>
      <dgm:spPr/>
      <dgm:t>
        <a:bodyPr/>
        <a:lstStyle/>
        <a:p>
          <a:endParaRPr lang="en-AE" sz="1300"/>
        </a:p>
      </dgm:t>
    </dgm:pt>
    <dgm:pt modelId="{8287E225-4D10-432C-A530-870E004EA90A}" type="sibTrans" cxnId="{B1A96467-95D1-487E-B260-144C63942BEA}">
      <dgm:prSet/>
      <dgm:spPr/>
      <dgm:t>
        <a:bodyPr/>
        <a:lstStyle/>
        <a:p>
          <a:endParaRPr lang="en-AE" sz="1300"/>
        </a:p>
      </dgm:t>
    </dgm:pt>
    <dgm:pt modelId="{975959F0-78FC-4281-BF22-CE6DB6CC6453}">
      <dgm:prSet phldrT="[Text]" custT="1"/>
      <dgm:spPr/>
      <dgm:t>
        <a:bodyPr/>
        <a:lstStyle/>
        <a:p>
          <a:r>
            <a:rPr lang="en-US" sz="1500" dirty="0"/>
            <a:t>Extract the data from each row and insert into a pandas frame</a:t>
          </a:r>
          <a:endParaRPr lang="en-AE" sz="1500" dirty="0"/>
        </a:p>
      </dgm:t>
    </dgm:pt>
    <dgm:pt modelId="{9BD70718-EF1F-4123-8856-73283D2FE02B}" type="parTrans" cxnId="{CAF7EAAC-C3BE-4F35-B8CD-EF79CA7FC789}">
      <dgm:prSet/>
      <dgm:spPr/>
      <dgm:t>
        <a:bodyPr/>
        <a:lstStyle/>
        <a:p>
          <a:endParaRPr lang="en-AE" sz="1300"/>
        </a:p>
      </dgm:t>
    </dgm:pt>
    <dgm:pt modelId="{7B26E98D-223D-4AA7-8868-A8164DCE4E65}" type="sibTrans" cxnId="{CAF7EAAC-C3BE-4F35-B8CD-EF79CA7FC789}">
      <dgm:prSet/>
      <dgm:spPr/>
      <dgm:t>
        <a:bodyPr/>
        <a:lstStyle/>
        <a:p>
          <a:endParaRPr lang="en-AE" sz="1300"/>
        </a:p>
      </dgm:t>
    </dgm:pt>
    <dgm:pt modelId="{61D1B13F-3A12-4608-B46D-49C307BC715D}">
      <dgm:prSet custT="1"/>
      <dgm:spPr/>
      <dgm:t>
        <a:bodyPr/>
        <a:lstStyle/>
        <a:p>
          <a:r>
            <a:rPr lang="en-US" sz="1500" dirty="0"/>
            <a:t>Save the </a:t>
          </a:r>
          <a:r>
            <a:rPr lang="en-US" sz="1500" dirty="0" err="1"/>
            <a:t>dataframe</a:t>
          </a:r>
          <a:r>
            <a:rPr lang="en-US" sz="1500" dirty="0"/>
            <a:t> to CSV</a:t>
          </a:r>
          <a:endParaRPr lang="en-AE" sz="1500" dirty="0"/>
        </a:p>
      </dgm:t>
    </dgm:pt>
    <dgm:pt modelId="{3F8C8C88-7248-49FE-A001-39E51B4ACA9E}" type="parTrans" cxnId="{AE133B57-3A63-4925-B557-E25A08A9BD49}">
      <dgm:prSet/>
      <dgm:spPr/>
      <dgm:t>
        <a:bodyPr/>
        <a:lstStyle/>
        <a:p>
          <a:endParaRPr lang="en-AE"/>
        </a:p>
      </dgm:t>
    </dgm:pt>
    <dgm:pt modelId="{375D492F-D0A7-4745-B703-891A70F12058}" type="sibTrans" cxnId="{AE133B57-3A63-4925-B557-E25A08A9BD49}">
      <dgm:prSet/>
      <dgm:spPr/>
      <dgm:t>
        <a:bodyPr/>
        <a:lstStyle/>
        <a:p>
          <a:endParaRPr lang="en-AE"/>
        </a:p>
      </dgm:t>
    </dgm:pt>
    <dgm:pt modelId="{E9C9C1B8-7E43-4CFE-86CA-9214E9590C20}" type="pres">
      <dgm:prSet presAssocID="{8ECF26EB-9A4F-44CC-8A19-A06AAAED76CC}" presName="Name0" presStyleCnt="0">
        <dgm:presLayoutVars>
          <dgm:dir/>
          <dgm:resizeHandles val="exact"/>
        </dgm:presLayoutVars>
      </dgm:prSet>
      <dgm:spPr/>
    </dgm:pt>
    <dgm:pt modelId="{62C9FFB7-6B20-4585-84C9-0D90E8EB234F}" type="pres">
      <dgm:prSet presAssocID="{C492AF26-4104-4488-AD2B-E8B071F4680B}" presName="node" presStyleLbl="node1" presStyleIdx="0" presStyleCnt="7">
        <dgm:presLayoutVars>
          <dgm:bulletEnabled val="1"/>
        </dgm:presLayoutVars>
      </dgm:prSet>
      <dgm:spPr/>
    </dgm:pt>
    <dgm:pt modelId="{FB31B499-7A5E-407C-961C-BAB9D20B260A}" type="pres">
      <dgm:prSet presAssocID="{A3D43246-C90B-4051-921B-EF1C33B9FB42}" presName="sibTrans" presStyleLbl="sibTrans1D1" presStyleIdx="0" presStyleCnt="6"/>
      <dgm:spPr/>
    </dgm:pt>
    <dgm:pt modelId="{54015241-7AA9-4381-AABC-590571804EB3}" type="pres">
      <dgm:prSet presAssocID="{A3D43246-C90B-4051-921B-EF1C33B9FB42}" presName="connectorText" presStyleLbl="sibTrans1D1" presStyleIdx="0" presStyleCnt="6"/>
      <dgm:spPr/>
    </dgm:pt>
    <dgm:pt modelId="{6C0757A9-7FDC-469C-85F5-CDFA36DF26B8}" type="pres">
      <dgm:prSet presAssocID="{68DA6ABB-CD2D-4C52-9D5D-A75F103C652C}" presName="node" presStyleLbl="node1" presStyleIdx="1" presStyleCnt="7">
        <dgm:presLayoutVars>
          <dgm:bulletEnabled val="1"/>
        </dgm:presLayoutVars>
      </dgm:prSet>
      <dgm:spPr/>
    </dgm:pt>
    <dgm:pt modelId="{319013A8-B803-42E8-869A-5A898AA856BD}" type="pres">
      <dgm:prSet presAssocID="{13D0271B-CC7B-4C8A-8867-6EFDDEEAD25F}" presName="sibTrans" presStyleLbl="sibTrans1D1" presStyleIdx="1" presStyleCnt="6"/>
      <dgm:spPr/>
    </dgm:pt>
    <dgm:pt modelId="{FBB6DC58-9838-4758-B041-C2D0149FCF3E}" type="pres">
      <dgm:prSet presAssocID="{13D0271B-CC7B-4C8A-8867-6EFDDEEAD25F}" presName="connectorText" presStyleLbl="sibTrans1D1" presStyleIdx="1" presStyleCnt="6"/>
      <dgm:spPr/>
    </dgm:pt>
    <dgm:pt modelId="{3BCFE5A8-6D23-401B-9B43-D684AB0B5F99}" type="pres">
      <dgm:prSet presAssocID="{9DF71BA5-188B-45C1-8D76-87D48E487AC4}" presName="node" presStyleLbl="node1" presStyleIdx="2" presStyleCnt="7">
        <dgm:presLayoutVars>
          <dgm:bulletEnabled val="1"/>
        </dgm:presLayoutVars>
      </dgm:prSet>
      <dgm:spPr/>
    </dgm:pt>
    <dgm:pt modelId="{12799B6F-7971-442F-A68D-3C127117B355}" type="pres">
      <dgm:prSet presAssocID="{1D31C25D-47A8-4F0F-830C-AFB58116D367}" presName="sibTrans" presStyleLbl="sibTrans1D1" presStyleIdx="2" presStyleCnt="6"/>
      <dgm:spPr/>
    </dgm:pt>
    <dgm:pt modelId="{E80C16C4-86C5-4E42-8218-B57A21E0A97F}" type="pres">
      <dgm:prSet presAssocID="{1D31C25D-47A8-4F0F-830C-AFB58116D367}" presName="connectorText" presStyleLbl="sibTrans1D1" presStyleIdx="2" presStyleCnt="6"/>
      <dgm:spPr/>
    </dgm:pt>
    <dgm:pt modelId="{60BEBA37-9AC8-43A4-9C3A-8E36FC9B6E13}" type="pres">
      <dgm:prSet presAssocID="{A925BFAF-35EE-40F5-8EB1-C439BAB4619C}" presName="node" presStyleLbl="node1" presStyleIdx="3" presStyleCnt="7">
        <dgm:presLayoutVars>
          <dgm:bulletEnabled val="1"/>
        </dgm:presLayoutVars>
      </dgm:prSet>
      <dgm:spPr/>
    </dgm:pt>
    <dgm:pt modelId="{E8FC162D-FC6E-493F-B17E-DB15A8056D30}" type="pres">
      <dgm:prSet presAssocID="{D22E5784-B46D-48D5-95F5-28CCCD0CFADD}" presName="sibTrans" presStyleLbl="sibTrans1D1" presStyleIdx="3" presStyleCnt="6"/>
      <dgm:spPr/>
    </dgm:pt>
    <dgm:pt modelId="{515A541E-91C4-4FCD-92AC-08460F6A8622}" type="pres">
      <dgm:prSet presAssocID="{D22E5784-B46D-48D5-95F5-28CCCD0CFADD}" presName="connectorText" presStyleLbl="sibTrans1D1" presStyleIdx="3" presStyleCnt="6"/>
      <dgm:spPr/>
    </dgm:pt>
    <dgm:pt modelId="{A2E8AB37-A5D4-45C2-9F13-B7AFD1C97D8A}" type="pres">
      <dgm:prSet presAssocID="{04823D9E-314E-4FA8-9617-B0182B87427C}" presName="node" presStyleLbl="node1" presStyleIdx="4" presStyleCnt="7">
        <dgm:presLayoutVars>
          <dgm:bulletEnabled val="1"/>
        </dgm:presLayoutVars>
      </dgm:prSet>
      <dgm:spPr/>
    </dgm:pt>
    <dgm:pt modelId="{34B1105B-240D-4FC8-92AA-B1B3759D2200}" type="pres">
      <dgm:prSet presAssocID="{8287E225-4D10-432C-A530-870E004EA90A}" presName="sibTrans" presStyleLbl="sibTrans1D1" presStyleIdx="4" presStyleCnt="6"/>
      <dgm:spPr/>
    </dgm:pt>
    <dgm:pt modelId="{04C78165-3E8B-417E-AB78-CC3C24B0F756}" type="pres">
      <dgm:prSet presAssocID="{8287E225-4D10-432C-A530-870E004EA90A}" presName="connectorText" presStyleLbl="sibTrans1D1" presStyleIdx="4" presStyleCnt="6"/>
      <dgm:spPr/>
    </dgm:pt>
    <dgm:pt modelId="{7D0E6C58-8E17-4651-9729-6BC12B2EF51E}" type="pres">
      <dgm:prSet presAssocID="{975959F0-78FC-4281-BF22-CE6DB6CC6453}" presName="node" presStyleLbl="node1" presStyleIdx="5" presStyleCnt="7">
        <dgm:presLayoutVars>
          <dgm:bulletEnabled val="1"/>
        </dgm:presLayoutVars>
      </dgm:prSet>
      <dgm:spPr/>
    </dgm:pt>
    <dgm:pt modelId="{0B37EFC1-C8CB-4DF1-AD57-0A5FEC88D544}" type="pres">
      <dgm:prSet presAssocID="{7B26E98D-223D-4AA7-8868-A8164DCE4E65}" presName="sibTrans" presStyleLbl="sibTrans1D1" presStyleIdx="5" presStyleCnt="6"/>
      <dgm:spPr/>
    </dgm:pt>
    <dgm:pt modelId="{6403E4C2-3083-4C57-B0FE-0732E7F2BE0D}" type="pres">
      <dgm:prSet presAssocID="{7B26E98D-223D-4AA7-8868-A8164DCE4E65}" presName="connectorText" presStyleLbl="sibTrans1D1" presStyleIdx="5" presStyleCnt="6"/>
      <dgm:spPr/>
    </dgm:pt>
    <dgm:pt modelId="{5984F8F1-9FCD-4CED-9918-00999BC86012}" type="pres">
      <dgm:prSet presAssocID="{61D1B13F-3A12-4608-B46D-49C307BC715D}" presName="node" presStyleLbl="node1" presStyleIdx="6" presStyleCnt="7">
        <dgm:presLayoutVars>
          <dgm:bulletEnabled val="1"/>
        </dgm:presLayoutVars>
      </dgm:prSet>
      <dgm:spPr/>
    </dgm:pt>
  </dgm:ptLst>
  <dgm:cxnLst>
    <dgm:cxn modelId="{39317E03-71BD-4D8E-AFD7-6DF69F573683}" type="presOf" srcId="{9DF71BA5-188B-45C1-8D76-87D48E487AC4}" destId="{3BCFE5A8-6D23-401B-9B43-D684AB0B5F99}" srcOrd="0" destOrd="0" presId="urn:microsoft.com/office/officeart/2005/8/layout/bProcess3"/>
    <dgm:cxn modelId="{A39EAD2E-0BD5-4B99-A123-8F0EA5445123}" srcId="{8ECF26EB-9A4F-44CC-8A19-A06AAAED76CC}" destId="{C492AF26-4104-4488-AD2B-E8B071F4680B}" srcOrd="0" destOrd="0" parTransId="{3FF812AD-B685-43EA-88FE-E3FA2A81FAF5}" sibTransId="{A3D43246-C90B-4051-921B-EF1C33B9FB42}"/>
    <dgm:cxn modelId="{B629633B-9518-4E8E-8791-7C9D403C2633}" type="presOf" srcId="{1D31C25D-47A8-4F0F-830C-AFB58116D367}" destId="{12799B6F-7971-442F-A68D-3C127117B355}" srcOrd="0" destOrd="0" presId="urn:microsoft.com/office/officeart/2005/8/layout/bProcess3"/>
    <dgm:cxn modelId="{9445EF3D-0B0B-49F1-B29A-5529B99B72ED}" type="presOf" srcId="{D22E5784-B46D-48D5-95F5-28CCCD0CFADD}" destId="{515A541E-91C4-4FCD-92AC-08460F6A8622}" srcOrd="1" destOrd="0" presId="urn:microsoft.com/office/officeart/2005/8/layout/bProcess3"/>
    <dgm:cxn modelId="{46A9C263-836A-48FB-A36B-6D87C406DA91}" type="presOf" srcId="{61D1B13F-3A12-4608-B46D-49C307BC715D}" destId="{5984F8F1-9FCD-4CED-9918-00999BC86012}" srcOrd="0" destOrd="0" presId="urn:microsoft.com/office/officeart/2005/8/layout/bProcess3"/>
    <dgm:cxn modelId="{B1A96467-95D1-487E-B260-144C63942BEA}" srcId="{8ECF26EB-9A4F-44CC-8A19-A06AAAED76CC}" destId="{04823D9E-314E-4FA8-9617-B0182B87427C}" srcOrd="4" destOrd="0" parTransId="{13A7D130-524D-46DA-95F1-C24DA6CF0CA8}" sibTransId="{8287E225-4D10-432C-A530-870E004EA90A}"/>
    <dgm:cxn modelId="{0A9ED667-B53D-465F-8F4D-46DBDA3E26F1}" srcId="{8ECF26EB-9A4F-44CC-8A19-A06AAAED76CC}" destId="{68DA6ABB-CD2D-4C52-9D5D-A75F103C652C}" srcOrd="1" destOrd="0" parTransId="{B3E08C1B-1BF8-42FD-AB41-64CF8C261E9C}" sibTransId="{13D0271B-CC7B-4C8A-8867-6EFDDEEAD25F}"/>
    <dgm:cxn modelId="{0A2C814A-644B-4EF1-9D08-91D4C835E0F7}" type="presOf" srcId="{68DA6ABB-CD2D-4C52-9D5D-A75F103C652C}" destId="{6C0757A9-7FDC-469C-85F5-CDFA36DF26B8}" srcOrd="0" destOrd="0" presId="urn:microsoft.com/office/officeart/2005/8/layout/bProcess3"/>
    <dgm:cxn modelId="{9D536252-9305-47D5-B32B-B37E58B4FBEF}" type="presOf" srcId="{7B26E98D-223D-4AA7-8868-A8164DCE4E65}" destId="{6403E4C2-3083-4C57-B0FE-0732E7F2BE0D}" srcOrd="1" destOrd="0" presId="urn:microsoft.com/office/officeart/2005/8/layout/bProcess3"/>
    <dgm:cxn modelId="{AE133B57-3A63-4925-B557-E25A08A9BD49}" srcId="{8ECF26EB-9A4F-44CC-8A19-A06AAAED76CC}" destId="{61D1B13F-3A12-4608-B46D-49C307BC715D}" srcOrd="6" destOrd="0" parTransId="{3F8C8C88-7248-49FE-A001-39E51B4ACA9E}" sibTransId="{375D492F-D0A7-4745-B703-891A70F12058}"/>
    <dgm:cxn modelId="{DC1BA57D-B42A-4443-853E-EA6001C469FD}" type="presOf" srcId="{13D0271B-CC7B-4C8A-8867-6EFDDEEAD25F}" destId="{319013A8-B803-42E8-869A-5A898AA856BD}" srcOrd="0" destOrd="0" presId="urn:microsoft.com/office/officeart/2005/8/layout/bProcess3"/>
    <dgm:cxn modelId="{F49C9782-24B7-42C4-BB9B-84C740519D01}" type="presOf" srcId="{8287E225-4D10-432C-A530-870E004EA90A}" destId="{04C78165-3E8B-417E-AB78-CC3C24B0F756}" srcOrd="1" destOrd="0" presId="urn:microsoft.com/office/officeart/2005/8/layout/bProcess3"/>
    <dgm:cxn modelId="{26150890-858E-4EA7-B621-EB2D85D12093}" type="presOf" srcId="{04823D9E-314E-4FA8-9617-B0182B87427C}" destId="{A2E8AB37-A5D4-45C2-9F13-B7AFD1C97D8A}" srcOrd="0" destOrd="0" presId="urn:microsoft.com/office/officeart/2005/8/layout/bProcess3"/>
    <dgm:cxn modelId="{27A90AAC-B868-4168-A4C7-23AEBCC0E4F9}" type="presOf" srcId="{8ECF26EB-9A4F-44CC-8A19-A06AAAED76CC}" destId="{E9C9C1B8-7E43-4CFE-86CA-9214E9590C20}" srcOrd="0" destOrd="0" presId="urn:microsoft.com/office/officeart/2005/8/layout/bProcess3"/>
    <dgm:cxn modelId="{CAF7EAAC-C3BE-4F35-B8CD-EF79CA7FC789}" srcId="{8ECF26EB-9A4F-44CC-8A19-A06AAAED76CC}" destId="{975959F0-78FC-4281-BF22-CE6DB6CC6453}" srcOrd="5" destOrd="0" parTransId="{9BD70718-EF1F-4123-8856-73283D2FE02B}" sibTransId="{7B26E98D-223D-4AA7-8868-A8164DCE4E65}"/>
    <dgm:cxn modelId="{053BC5AF-4177-4EC3-A309-774C1289FA14}" type="presOf" srcId="{D22E5784-B46D-48D5-95F5-28CCCD0CFADD}" destId="{E8FC162D-FC6E-493F-B17E-DB15A8056D30}" srcOrd="0" destOrd="0" presId="urn:microsoft.com/office/officeart/2005/8/layout/bProcess3"/>
    <dgm:cxn modelId="{A5DD4CB2-D397-4740-A3E9-C59ED38ABD7C}" type="presOf" srcId="{7B26E98D-223D-4AA7-8868-A8164DCE4E65}" destId="{0B37EFC1-C8CB-4DF1-AD57-0A5FEC88D544}" srcOrd="0" destOrd="0" presId="urn:microsoft.com/office/officeart/2005/8/layout/bProcess3"/>
    <dgm:cxn modelId="{289CC7B4-0FC5-4DB2-9F02-9577FE60C05A}" srcId="{8ECF26EB-9A4F-44CC-8A19-A06AAAED76CC}" destId="{9DF71BA5-188B-45C1-8D76-87D48E487AC4}" srcOrd="2" destOrd="0" parTransId="{9F9BA905-F8D1-436A-A178-3FEBBCB72278}" sibTransId="{1D31C25D-47A8-4F0F-830C-AFB58116D367}"/>
    <dgm:cxn modelId="{A55266C3-C48F-43E4-B060-C8FAA7A014B1}" type="presOf" srcId="{A3D43246-C90B-4051-921B-EF1C33B9FB42}" destId="{54015241-7AA9-4381-AABC-590571804EB3}" srcOrd="1" destOrd="0" presId="urn:microsoft.com/office/officeart/2005/8/layout/bProcess3"/>
    <dgm:cxn modelId="{536E02D0-5DAD-4B06-99DE-71337361D038}" type="presOf" srcId="{975959F0-78FC-4281-BF22-CE6DB6CC6453}" destId="{7D0E6C58-8E17-4651-9729-6BC12B2EF51E}" srcOrd="0" destOrd="0" presId="urn:microsoft.com/office/officeart/2005/8/layout/bProcess3"/>
    <dgm:cxn modelId="{A3527EDA-CF52-42C4-BCBA-73C34ADD2736}" type="presOf" srcId="{1D31C25D-47A8-4F0F-830C-AFB58116D367}" destId="{E80C16C4-86C5-4E42-8218-B57A21E0A97F}" srcOrd="1" destOrd="0" presId="urn:microsoft.com/office/officeart/2005/8/layout/bProcess3"/>
    <dgm:cxn modelId="{8F025AE1-E2B1-4969-82F7-A1641F3956E4}" srcId="{8ECF26EB-9A4F-44CC-8A19-A06AAAED76CC}" destId="{A925BFAF-35EE-40F5-8EB1-C439BAB4619C}" srcOrd="3" destOrd="0" parTransId="{BFD706D7-5380-4B09-9B63-BAE610C2F4FE}" sibTransId="{D22E5784-B46D-48D5-95F5-28CCCD0CFADD}"/>
    <dgm:cxn modelId="{B985F4E3-4894-4731-8E99-079FE334A3FE}" type="presOf" srcId="{13D0271B-CC7B-4C8A-8867-6EFDDEEAD25F}" destId="{FBB6DC58-9838-4758-B041-C2D0149FCF3E}" srcOrd="1" destOrd="0" presId="urn:microsoft.com/office/officeart/2005/8/layout/bProcess3"/>
    <dgm:cxn modelId="{1D520FE9-7BFC-44ED-93A6-2EB353D33FF9}" type="presOf" srcId="{C492AF26-4104-4488-AD2B-E8B071F4680B}" destId="{62C9FFB7-6B20-4585-84C9-0D90E8EB234F}" srcOrd="0" destOrd="0" presId="urn:microsoft.com/office/officeart/2005/8/layout/bProcess3"/>
    <dgm:cxn modelId="{008B3CEC-6A23-4DD7-AD5F-69157BB64385}" type="presOf" srcId="{A925BFAF-35EE-40F5-8EB1-C439BAB4619C}" destId="{60BEBA37-9AC8-43A4-9C3A-8E36FC9B6E13}" srcOrd="0" destOrd="0" presId="urn:microsoft.com/office/officeart/2005/8/layout/bProcess3"/>
    <dgm:cxn modelId="{842D38F7-A7CC-43C2-A038-3594B4FA7F8F}" type="presOf" srcId="{A3D43246-C90B-4051-921B-EF1C33B9FB42}" destId="{FB31B499-7A5E-407C-961C-BAB9D20B260A}" srcOrd="0" destOrd="0" presId="urn:microsoft.com/office/officeart/2005/8/layout/bProcess3"/>
    <dgm:cxn modelId="{EB1BB3FA-1611-4765-8A61-599E8AEE5E4D}" type="presOf" srcId="{8287E225-4D10-432C-A530-870E004EA90A}" destId="{34B1105B-240D-4FC8-92AA-B1B3759D2200}" srcOrd="0" destOrd="0" presId="urn:microsoft.com/office/officeart/2005/8/layout/bProcess3"/>
    <dgm:cxn modelId="{EE659E09-8686-4FBA-902D-E5033808487F}" type="presParOf" srcId="{E9C9C1B8-7E43-4CFE-86CA-9214E9590C20}" destId="{62C9FFB7-6B20-4585-84C9-0D90E8EB234F}" srcOrd="0" destOrd="0" presId="urn:microsoft.com/office/officeart/2005/8/layout/bProcess3"/>
    <dgm:cxn modelId="{7171004C-7380-4207-B479-B68648A87518}" type="presParOf" srcId="{E9C9C1B8-7E43-4CFE-86CA-9214E9590C20}" destId="{FB31B499-7A5E-407C-961C-BAB9D20B260A}" srcOrd="1" destOrd="0" presId="urn:microsoft.com/office/officeart/2005/8/layout/bProcess3"/>
    <dgm:cxn modelId="{817A8A14-9172-42F2-B0CB-C4AB817CD704}" type="presParOf" srcId="{FB31B499-7A5E-407C-961C-BAB9D20B260A}" destId="{54015241-7AA9-4381-AABC-590571804EB3}" srcOrd="0" destOrd="0" presId="urn:microsoft.com/office/officeart/2005/8/layout/bProcess3"/>
    <dgm:cxn modelId="{A421006A-780F-42A8-A873-4304DF14987D}" type="presParOf" srcId="{E9C9C1B8-7E43-4CFE-86CA-9214E9590C20}" destId="{6C0757A9-7FDC-469C-85F5-CDFA36DF26B8}" srcOrd="2" destOrd="0" presId="urn:microsoft.com/office/officeart/2005/8/layout/bProcess3"/>
    <dgm:cxn modelId="{CE44CF38-F64D-4191-9370-39F2ED924508}" type="presParOf" srcId="{E9C9C1B8-7E43-4CFE-86CA-9214E9590C20}" destId="{319013A8-B803-42E8-869A-5A898AA856BD}" srcOrd="3" destOrd="0" presId="urn:microsoft.com/office/officeart/2005/8/layout/bProcess3"/>
    <dgm:cxn modelId="{4D46FF8C-BAC8-496B-B045-F748A40F510B}" type="presParOf" srcId="{319013A8-B803-42E8-869A-5A898AA856BD}" destId="{FBB6DC58-9838-4758-B041-C2D0149FCF3E}" srcOrd="0" destOrd="0" presId="urn:microsoft.com/office/officeart/2005/8/layout/bProcess3"/>
    <dgm:cxn modelId="{3DA63AE5-D7E2-4302-9355-7D9016D0D9B3}" type="presParOf" srcId="{E9C9C1B8-7E43-4CFE-86CA-9214E9590C20}" destId="{3BCFE5A8-6D23-401B-9B43-D684AB0B5F99}" srcOrd="4" destOrd="0" presId="urn:microsoft.com/office/officeart/2005/8/layout/bProcess3"/>
    <dgm:cxn modelId="{75B1F40E-63DD-48AE-BF66-F88C3F410FB8}" type="presParOf" srcId="{E9C9C1B8-7E43-4CFE-86CA-9214E9590C20}" destId="{12799B6F-7971-442F-A68D-3C127117B355}" srcOrd="5" destOrd="0" presId="urn:microsoft.com/office/officeart/2005/8/layout/bProcess3"/>
    <dgm:cxn modelId="{B00FF516-ABC6-42A9-8C08-8250AA1929C1}" type="presParOf" srcId="{12799B6F-7971-442F-A68D-3C127117B355}" destId="{E80C16C4-86C5-4E42-8218-B57A21E0A97F}" srcOrd="0" destOrd="0" presId="urn:microsoft.com/office/officeart/2005/8/layout/bProcess3"/>
    <dgm:cxn modelId="{1D25F8CA-5FB2-4177-8F0E-65CE7E3C229B}" type="presParOf" srcId="{E9C9C1B8-7E43-4CFE-86CA-9214E9590C20}" destId="{60BEBA37-9AC8-43A4-9C3A-8E36FC9B6E13}" srcOrd="6" destOrd="0" presId="urn:microsoft.com/office/officeart/2005/8/layout/bProcess3"/>
    <dgm:cxn modelId="{8755896C-B9A6-489D-BBBF-3703B82DF73C}" type="presParOf" srcId="{E9C9C1B8-7E43-4CFE-86CA-9214E9590C20}" destId="{E8FC162D-FC6E-493F-B17E-DB15A8056D30}" srcOrd="7" destOrd="0" presId="urn:microsoft.com/office/officeart/2005/8/layout/bProcess3"/>
    <dgm:cxn modelId="{90E41356-836E-4B97-9502-4D0321AEA14D}" type="presParOf" srcId="{E8FC162D-FC6E-493F-B17E-DB15A8056D30}" destId="{515A541E-91C4-4FCD-92AC-08460F6A8622}" srcOrd="0" destOrd="0" presId="urn:microsoft.com/office/officeart/2005/8/layout/bProcess3"/>
    <dgm:cxn modelId="{1F17A1F7-A713-4CDE-8CED-5EFA1683D8D5}" type="presParOf" srcId="{E9C9C1B8-7E43-4CFE-86CA-9214E9590C20}" destId="{A2E8AB37-A5D4-45C2-9F13-B7AFD1C97D8A}" srcOrd="8" destOrd="0" presId="urn:microsoft.com/office/officeart/2005/8/layout/bProcess3"/>
    <dgm:cxn modelId="{B2156AC6-D136-4511-81C9-2E0302C3E2AE}" type="presParOf" srcId="{E9C9C1B8-7E43-4CFE-86CA-9214E9590C20}" destId="{34B1105B-240D-4FC8-92AA-B1B3759D2200}" srcOrd="9" destOrd="0" presId="urn:microsoft.com/office/officeart/2005/8/layout/bProcess3"/>
    <dgm:cxn modelId="{5C10092D-2581-4CFD-8AFA-F4F39C253D4C}" type="presParOf" srcId="{34B1105B-240D-4FC8-92AA-B1B3759D2200}" destId="{04C78165-3E8B-417E-AB78-CC3C24B0F756}" srcOrd="0" destOrd="0" presId="urn:microsoft.com/office/officeart/2005/8/layout/bProcess3"/>
    <dgm:cxn modelId="{A871A26A-612D-42FE-AC8E-BF0523D04383}" type="presParOf" srcId="{E9C9C1B8-7E43-4CFE-86CA-9214E9590C20}" destId="{7D0E6C58-8E17-4651-9729-6BC12B2EF51E}" srcOrd="10" destOrd="0" presId="urn:microsoft.com/office/officeart/2005/8/layout/bProcess3"/>
    <dgm:cxn modelId="{872ACE7D-38E1-4832-AC86-0DAB92EDADA1}" type="presParOf" srcId="{E9C9C1B8-7E43-4CFE-86CA-9214E9590C20}" destId="{0B37EFC1-C8CB-4DF1-AD57-0A5FEC88D544}" srcOrd="11" destOrd="0" presId="urn:microsoft.com/office/officeart/2005/8/layout/bProcess3"/>
    <dgm:cxn modelId="{260AC864-CA6C-4625-BBB8-355101795A51}" type="presParOf" srcId="{0B37EFC1-C8CB-4DF1-AD57-0A5FEC88D544}" destId="{6403E4C2-3083-4C57-B0FE-0732E7F2BE0D}" srcOrd="0" destOrd="0" presId="urn:microsoft.com/office/officeart/2005/8/layout/bProcess3"/>
    <dgm:cxn modelId="{D1A5022E-CC3F-436C-A47D-5828B3009B3D}" type="presParOf" srcId="{E9C9C1B8-7E43-4CFE-86CA-9214E9590C20}" destId="{5984F8F1-9FCD-4CED-9918-00999BC8601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CF26EB-9A4F-44CC-8A19-A06AAAED76CC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E"/>
        </a:p>
      </dgm:t>
    </dgm:pt>
    <dgm:pt modelId="{C492AF26-4104-4488-AD2B-E8B071F4680B}">
      <dgm:prSet phldrT="[Text]" custT="1"/>
      <dgm:spPr/>
      <dgm:t>
        <a:bodyPr/>
        <a:lstStyle/>
        <a:p>
          <a:r>
            <a:rPr lang="en-US" sz="1500" dirty="0"/>
            <a:t>Handle Missing values</a:t>
          </a:r>
          <a:endParaRPr lang="en-AE" sz="1500" dirty="0"/>
        </a:p>
      </dgm:t>
    </dgm:pt>
    <dgm:pt modelId="{3FF812AD-B685-43EA-88FE-E3FA2A81FAF5}" type="parTrans" cxnId="{A39EAD2E-0BD5-4B99-A123-8F0EA5445123}">
      <dgm:prSet/>
      <dgm:spPr/>
      <dgm:t>
        <a:bodyPr/>
        <a:lstStyle/>
        <a:p>
          <a:endParaRPr lang="en-AE" sz="1300"/>
        </a:p>
      </dgm:t>
    </dgm:pt>
    <dgm:pt modelId="{A3D43246-C90B-4051-921B-EF1C33B9FB42}" type="sibTrans" cxnId="{A39EAD2E-0BD5-4B99-A123-8F0EA5445123}">
      <dgm:prSet/>
      <dgm:spPr/>
      <dgm:t>
        <a:bodyPr/>
        <a:lstStyle/>
        <a:p>
          <a:endParaRPr lang="en-AE" sz="1300"/>
        </a:p>
      </dgm:t>
    </dgm:pt>
    <dgm:pt modelId="{68DA6ABB-CD2D-4C52-9D5D-A75F103C652C}">
      <dgm:prSet phldrT="[Text]" custT="1"/>
      <dgm:spPr/>
      <dgm:t>
        <a:bodyPr/>
        <a:lstStyle/>
        <a:p>
          <a:r>
            <a:rPr lang="en-US" sz="1500" dirty="0"/>
            <a:t>Identify all landing outcomes</a:t>
          </a:r>
          <a:endParaRPr lang="en-AE" sz="1500" dirty="0"/>
        </a:p>
      </dgm:t>
    </dgm:pt>
    <dgm:pt modelId="{B3E08C1B-1BF8-42FD-AB41-64CF8C261E9C}" type="parTrans" cxnId="{0A9ED667-B53D-465F-8F4D-46DBDA3E26F1}">
      <dgm:prSet/>
      <dgm:spPr/>
      <dgm:t>
        <a:bodyPr/>
        <a:lstStyle/>
        <a:p>
          <a:endParaRPr lang="en-AE" sz="1300"/>
        </a:p>
      </dgm:t>
    </dgm:pt>
    <dgm:pt modelId="{13D0271B-CC7B-4C8A-8867-6EFDDEEAD25F}" type="sibTrans" cxnId="{0A9ED667-B53D-465F-8F4D-46DBDA3E26F1}">
      <dgm:prSet/>
      <dgm:spPr/>
      <dgm:t>
        <a:bodyPr/>
        <a:lstStyle/>
        <a:p>
          <a:endParaRPr lang="en-AE" sz="1300"/>
        </a:p>
      </dgm:t>
    </dgm:pt>
    <dgm:pt modelId="{9DF71BA5-188B-45C1-8D76-87D48E487AC4}">
      <dgm:prSet phldrT="[Text]" custT="1"/>
      <dgm:spPr/>
      <dgm:t>
        <a:bodyPr/>
        <a:lstStyle/>
        <a:p>
          <a:r>
            <a:rPr lang="en-US" sz="1500" dirty="0"/>
            <a:t>Identify bad landing outcomes</a:t>
          </a:r>
          <a:endParaRPr lang="en-AE" sz="1500" dirty="0"/>
        </a:p>
      </dgm:t>
    </dgm:pt>
    <dgm:pt modelId="{9F9BA905-F8D1-436A-A178-3FEBBCB72278}" type="parTrans" cxnId="{289CC7B4-0FC5-4DB2-9F02-9577FE60C05A}">
      <dgm:prSet/>
      <dgm:spPr/>
      <dgm:t>
        <a:bodyPr/>
        <a:lstStyle/>
        <a:p>
          <a:endParaRPr lang="en-AE" sz="1300"/>
        </a:p>
      </dgm:t>
    </dgm:pt>
    <dgm:pt modelId="{1D31C25D-47A8-4F0F-830C-AFB58116D367}" type="sibTrans" cxnId="{289CC7B4-0FC5-4DB2-9F02-9577FE60C05A}">
      <dgm:prSet/>
      <dgm:spPr/>
      <dgm:t>
        <a:bodyPr/>
        <a:lstStyle/>
        <a:p>
          <a:endParaRPr lang="en-AE" sz="1300"/>
        </a:p>
      </dgm:t>
    </dgm:pt>
    <dgm:pt modelId="{A925BFAF-35EE-40F5-8EB1-C439BAB4619C}">
      <dgm:prSet phldrT="[Text]" custT="1"/>
      <dgm:spPr/>
      <dgm:t>
        <a:bodyPr/>
        <a:lstStyle/>
        <a:p>
          <a:r>
            <a:rPr lang="en-US" sz="1500" dirty="0"/>
            <a:t>Iterate through all bad landing outcomes</a:t>
          </a:r>
          <a:endParaRPr lang="en-AE" sz="1500" dirty="0"/>
        </a:p>
      </dgm:t>
    </dgm:pt>
    <dgm:pt modelId="{BFD706D7-5380-4B09-9B63-BAE610C2F4FE}" type="parTrans" cxnId="{8F025AE1-E2B1-4969-82F7-A1641F3956E4}">
      <dgm:prSet/>
      <dgm:spPr/>
      <dgm:t>
        <a:bodyPr/>
        <a:lstStyle/>
        <a:p>
          <a:endParaRPr lang="en-AE" sz="1300"/>
        </a:p>
      </dgm:t>
    </dgm:pt>
    <dgm:pt modelId="{D22E5784-B46D-48D5-95F5-28CCCD0CFADD}" type="sibTrans" cxnId="{8F025AE1-E2B1-4969-82F7-A1641F3956E4}">
      <dgm:prSet/>
      <dgm:spPr/>
      <dgm:t>
        <a:bodyPr/>
        <a:lstStyle/>
        <a:p>
          <a:endParaRPr lang="en-AE" sz="1300"/>
        </a:p>
      </dgm:t>
    </dgm:pt>
    <dgm:pt modelId="{04823D9E-314E-4FA8-9617-B0182B87427C}">
      <dgm:prSet phldrT="[Text]" custT="1"/>
      <dgm:spPr/>
      <dgm:t>
        <a:bodyPr/>
        <a:lstStyle/>
        <a:p>
          <a:r>
            <a:rPr lang="en-US" sz="1500" dirty="0"/>
            <a:t>Failure: 0; Success: 1</a:t>
          </a:r>
          <a:endParaRPr lang="en-AE" sz="1500" dirty="0"/>
        </a:p>
      </dgm:t>
    </dgm:pt>
    <dgm:pt modelId="{13A7D130-524D-46DA-95F1-C24DA6CF0CA8}" type="parTrans" cxnId="{B1A96467-95D1-487E-B260-144C63942BEA}">
      <dgm:prSet/>
      <dgm:spPr/>
      <dgm:t>
        <a:bodyPr/>
        <a:lstStyle/>
        <a:p>
          <a:endParaRPr lang="en-AE" sz="1300"/>
        </a:p>
      </dgm:t>
    </dgm:pt>
    <dgm:pt modelId="{8287E225-4D10-432C-A530-870E004EA90A}" type="sibTrans" cxnId="{B1A96467-95D1-487E-B260-144C63942BEA}">
      <dgm:prSet/>
      <dgm:spPr/>
      <dgm:t>
        <a:bodyPr/>
        <a:lstStyle/>
        <a:p>
          <a:endParaRPr lang="en-AE" sz="1300"/>
        </a:p>
      </dgm:t>
    </dgm:pt>
    <dgm:pt modelId="{975959F0-78FC-4281-BF22-CE6DB6CC6453}">
      <dgm:prSet phldrT="[Text]" custT="1"/>
      <dgm:spPr/>
      <dgm:t>
        <a:bodyPr/>
        <a:lstStyle/>
        <a:p>
          <a:r>
            <a:rPr lang="en-US" sz="1500" dirty="0"/>
            <a:t>Add new column as class for landing outcome</a:t>
          </a:r>
          <a:endParaRPr lang="en-AE" sz="1500" dirty="0"/>
        </a:p>
      </dgm:t>
    </dgm:pt>
    <dgm:pt modelId="{9BD70718-EF1F-4123-8856-73283D2FE02B}" type="parTrans" cxnId="{CAF7EAAC-C3BE-4F35-B8CD-EF79CA7FC789}">
      <dgm:prSet/>
      <dgm:spPr/>
      <dgm:t>
        <a:bodyPr/>
        <a:lstStyle/>
        <a:p>
          <a:endParaRPr lang="en-AE" sz="1300"/>
        </a:p>
      </dgm:t>
    </dgm:pt>
    <dgm:pt modelId="{7B26E98D-223D-4AA7-8868-A8164DCE4E65}" type="sibTrans" cxnId="{CAF7EAAC-C3BE-4F35-B8CD-EF79CA7FC789}">
      <dgm:prSet/>
      <dgm:spPr/>
      <dgm:t>
        <a:bodyPr/>
        <a:lstStyle/>
        <a:p>
          <a:endParaRPr lang="en-AE" sz="1300"/>
        </a:p>
      </dgm:t>
    </dgm:pt>
    <dgm:pt modelId="{61D1B13F-3A12-4608-B46D-49C307BC715D}">
      <dgm:prSet custT="1"/>
      <dgm:spPr/>
      <dgm:t>
        <a:bodyPr/>
        <a:lstStyle/>
        <a:p>
          <a:r>
            <a:rPr lang="en-US" sz="1500" dirty="0"/>
            <a:t>Save the </a:t>
          </a:r>
          <a:r>
            <a:rPr lang="en-US" sz="1500" dirty="0" err="1"/>
            <a:t>dataframe</a:t>
          </a:r>
          <a:r>
            <a:rPr lang="en-US" sz="1500" dirty="0"/>
            <a:t> to CSV</a:t>
          </a:r>
          <a:endParaRPr lang="en-AE" sz="1500" dirty="0"/>
        </a:p>
      </dgm:t>
    </dgm:pt>
    <dgm:pt modelId="{3F8C8C88-7248-49FE-A001-39E51B4ACA9E}" type="parTrans" cxnId="{AE133B57-3A63-4925-B557-E25A08A9BD49}">
      <dgm:prSet/>
      <dgm:spPr/>
      <dgm:t>
        <a:bodyPr/>
        <a:lstStyle/>
        <a:p>
          <a:endParaRPr lang="en-AE"/>
        </a:p>
      </dgm:t>
    </dgm:pt>
    <dgm:pt modelId="{375D492F-D0A7-4745-B703-891A70F12058}" type="sibTrans" cxnId="{AE133B57-3A63-4925-B557-E25A08A9BD49}">
      <dgm:prSet/>
      <dgm:spPr/>
      <dgm:t>
        <a:bodyPr/>
        <a:lstStyle/>
        <a:p>
          <a:endParaRPr lang="en-AE"/>
        </a:p>
      </dgm:t>
    </dgm:pt>
    <dgm:pt modelId="{E9C9C1B8-7E43-4CFE-86CA-9214E9590C20}" type="pres">
      <dgm:prSet presAssocID="{8ECF26EB-9A4F-44CC-8A19-A06AAAED76CC}" presName="Name0" presStyleCnt="0">
        <dgm:presLayoutVars>
          <dgm:dir/>
          <dgm:resizeHandles val="exact"/>
        </dgm:presLayoutVars>
      </dgm:prSet>
      <dgm:spPr/>
    </dgm:pt>
    <dgm:pt modelId="{62C9FFB7-6B20-4585-84C9-0D90E8EB234F}" type="pres">
      <dgm:prSet presAssocID="{C492AF26-4104-4488-AD2B-E8B071F4680B}" presName="node" presStyleLbl="node1" presStyleIdx="0" presStyleCnt="7">
        <dgm:presLayoutVars>
          <dgm:bulletEnabled val="1"/>
        </dgm:presLayoutVars>
      </dgm:prSet>
      <dgm:spPr/>
    </dgm:pt>
    <dgm:pt modelId="{FB31B499-7A5E-407C-961C-BAB9D20B260A}" type="pres">
      <dgm:prSet presAssocID="{A3D43246-C90B-4051-921B-EF1C33B9FB42}" presName="sibTrans" presStyleLbl="sibTrans1D1" presStyleIdx="0" presStyleCnt="6"/>
      <dgm:spPr/>
    </dgm:pt>
    <dgm:pt modelId="{54015241-7AA9-4381-AABC-590571804EB3}" type="pres">
      <dgm:prSet presAssocID="{A3D43246-C90B-4051-921B-EF1C33B9FB42}" presName="connectorText" presStyleLbl="sibTrans1D1" presStyleIdx="0" presStyleCnt="6"/>
      <dgm:spPr/>
    </dgm:pt>
    <dgm:pt modelId="{6C0757A9-7FDC-469C-85F5-CDFA36DF26B8}" type="pres">
      <dgm:prSet presAssocID="{68DA6ABB-CD2D-4C52-9D5D-A75F103C652C}" presName="node" presStyleLbl="node1" presStyleIdx="1" presStyleCnt="7">
        <dgm:presLayoutVars>
          <dgm:bulletEnabled val="1"/>
        </dgm:presLayoutVars>
      </dgm:prSet>
      <dgm:spPr/>
    </dgm:pt>
    <dgm:pt modelId="{319013A8-B803-42E8-869A-5A898AA856BD}" type="pres">
      <dgm:prSet presAssocID="{13D0271B-CC7B-4C8A-8867-6EFDDEEAD25F}" presName="sibTrans" presStyleLbl="sibTrans1D1" presStyleIdx="1" presStyleCnt="6"/>
      <dgm:spPr/>
    </dgm:pt>
    <dgm:pt modelId="{FBB6DC58-9838-4758-B041-C2D0149FCF3E}" type="pres">
      <dgm:prSet presAssocID="{13D0271B-CC7B-4C8A-8867-6EFDDEEAD25F}" presName="connectorText" presStyleLbl="sibTrans1D1" presStyleIdx="1" presStyleCnt="6"/>
      <dgm:spPr/>
    </dgm:pt>
    <dgm:pt modelId="{3BCFE5A8-6D23-401B-9B43-D684AB0B5F99}" type="pres">
      <dgm:prSet presAssocID="{9DF71BA5-188B-45C1-8D76-87D48E487AC4}" presName="node" presStyleLbl="node1" presStyleIdx="2" presStyleCnt="7">
        <dgm:presLayoutVars>
          <dgm:bulletEnabled val="1"/>
        </dgm:presLayoutVars>
      </dgm:prSet>
      <dgm:spPr/>
    </dgm:pt>
    <dgm:pt modelId="{12799B6F-7971-442F-A68D-3C127117B355}" type="pres">
      <dgm:prSet presAssocID="{1D31C25D-47A8-4F0F-830C-AFB58116D367}" presName="sibTrans" presStyleLbl="sibTrans1D1" presStyleIdx="2" presStyleCnt="6"/>
      <dgm:spPr/>
    </dgm:pt>
    <dgm:pt modelId="{E80C16C4-86C5-4E42-8218-B57A21E0A97F}" type="pres">
      <dgm:prSet presAssocID="{1D31C25D-47A8-4F0F-830C-AFB58116D367}" presName="connectorText" presStyleLbl="sibTrans1D1" presStyleIdx="2" presStyleCnt="6"/>
      <dgm:spPr/>
    </dgm:pt>
    <dgm:pt modelId="{60BEBA37-9AC8-43A4-9C3A-8E36FC9B6E13}" type="pres">
      <dgm:prSet presAssocID="{A925BFAF-35EE-40F5-8EB1-C439BAB4619C}" presName="node" presStyleLbl="node1" presStyleIdx="3" presStyleCnt="7">
        <dgm:presLayoutVars>
          <dgm:bulletEnabled val="1"/>
        </dgm:presLayoutVars>
      </dgm:prSet>
      <dgm:spPr/>
    </dgm:pt>
    <dgm:pt modelId="{E8FC162D-FC6E-493F-B17E-DB15A8056D30}" type="pres">
      <dgm:prSet presAssocID="{D22E5784-B46D-48D5-95F5-28CCCD0CFADD}" presName="sibTrans" presStyleLbl="sibTrans1D1" presStyleIdx="3" presStyleCnt="6"/>
      <dgm:spPr/>
    </dgm:pt>
    <dgm:pt modelId="{515A541E-91C4-4FCD-92AC-08460F6A8622}" type="pres">
      <dgm:prSet presAssocID="{D22E5784-B46D-48D5-95F5-28CCCD0CFADD}" presName="connectorText" presStyleLbl="sibTrans1D1" presStyleIdx="3" presStyleCnt="6"/>
      <dgm:spPr/>
    </dgm:pt>
    <dgm:pt modelId="{A2E8AB37-A5D4-45C2-9F13-B7AFD1C97D8A}" type="pres">
      <dgm:prSet presAssocID="{04823D9E-314E-4FA8-9617-B0182B87427C}" presName="node" presStyleLbl="node1" presStyleIdx="4" presStyleCnt="7">
        <dgm:presLayoutVars>
          <dgm:bulletEnabled val="1"/>
        </dgm:presLayoutVars>
      </dgm:prSet>
      <dgm:spPr/>
    </dgm:pt>
    <dgm:pt modelId="{34B1105B-240D-4FC8-92AA-B1B3759D2200}" type="pres">
      <dgm:prSet presAssocID="{8287E225-4D10-432C-A530-870E004EA90A}" presName="sibTrans" presStyleLbl="sibTrans1D1" presStyleIdx="4" presStyleCnt="6"/>
      <dgm:spPr/>
    </dgm:pt>
    <dgm:pt modelId="{04C78165-3E8B-417E-AB78-CC3C24B0F756}" type="pres">
      <dgm:prSet presAssocID="{8287E225-4D10-432C-A530-870E004EA90A}" presName="connectorText" presStyleLbl="sibTrans1D1" presStyleIdx="4" presStyleCnt="6"/>
      <dgm:spPr/>
    </dgm:pt>
    <dgm:pt modelId="{7D0E6C58-8E17-4651-9729-6BC12B2EF51E}" type="pres">
      <dgm:prSet presAssocID="{975959F0-78FC-4281-BF22-CE6DB6CC6453}" presName="node" presStyleLbl="node1" presStyleIdx="5" presStyleCnt="7">
        <dgm:presLayoutVars>
          <dgm:bulletEnabled val="1"/>
        </dgm:presLayoutVars>
      </dgm:prSet>
      <dgm:spPr/>
    </dgm:pt>
    <dgm:pt modelId="{0B37EFC1-C8CB-4DF1-AD57-0A5FEC88D544}" type="pres">
      <dgm:prSet presAssocID="{7B26E98D-223D-4AA7-8868-A8164DCE4E65}" presName="sibTrans" presStyleLbl="sibTrans1D1" presStyleIdx="5" presStyleCnt="6"/>
      <dgm:spPr/>
    </dgm:pt>
    <dgm:pt modelId="{6403E4C2-3083-4C57-B0FE-0732E7F2BE0D}" type="pres">
      <dgm:prSet presAssocID="{7B26E98D-223D-4AA7-8868-A8164DCE4E65}" presName="connectorText" presStyleLbl="sibTrans1D1" presStyleIdx="5" presStyleCnt="6"/>
      <dgm:spPr/>
    </dgm:pt>
    <dgm:pt modelId="{5984F8F1-9FCD-4CED-9918-00999BC86012}" type="pres">
      <dgm:prSet presAssocID="{61D1B13F-3A12-4608-B46D-49C307BC715D}" presName="node" presStyleLbl="node1" presStyleIdx="6" presStyleCnt="7">
        <dgm:presLayoutVars>
          <dgm:bulletEnabled val="1"/>
        </dgm:presLayoutVars>
      </dgm:prSet>
      <dgm:spPr/>
    </dgm:pt>
  </dgm:ptLst>
  <dgm:cxnLst>
    <dgm:cxn modelId="{39317E03-71BD-4D8E-AFD7-6DF69F573683}" type="presOf" srcId="{9DF71BA5-188B-45C1-8D76-87D48E487AC4}" destId="{3BCFE5A8-6D23-401B-9B43-D684AB0B5F99}" srcOrd="0" destOrd="0" presId="urn:microsoft.com/office/officeart/2005/8/layout/bProcess3"/>
    <dgm:cxn modelId="{A39EAD2E-0BD5-4B99-A123-8F0EA5445123}" srcId="{8ECF26EB-9A4F-44CC-8A19-A06AAAED76CC}" destId="{C492AF26-4104-4488-AD2B-E8B071F4680B}" srcOrd="0" destOrd="0" parTransId="{3FF812AD-B685-43EA-88FE-E3FA2A81FAF5}" sibTransId="{A3D43246-C90B-4051-921B-EF1C33B9FB42}"/>
    <dgm:cxn modelId="{B629633B-9518-4E8E-8791-7C9D403C2633}" type="presOf" srcId="{1D31C25D-47A8-4F0F-830C-AFB58116D367}" destId="{12799B6F-7971-442F-A68D-3C127117B355}" srcOrd="0" destOrd="0" presId="urn:microsoft.com/office/officeart/2005/8/layout/bProcess3"/>
    <dgm:cxn modelId="{9445EF3D-0B0B-49F1-B29A-5529B99B72ED}" type="presOf" srcId="{D22E5784-B46D-48D5-95F5-28CCCD0CFADD}" destId="{515A541E-91C4-4FCD-92AC-08460F6A8622}" srcOrd="1" destOrd="0" presId="urn:microsoft.com/office/officeart/2005/8/layout/bProcess3"/>
    <dgm:cxn modelId="{46A9C263-836A-48FB-A36B-6D87C406DA91}" type="presOf" srcId="{61D1B13F-3A12-4608-B46D-49C307BC715D}" destId="{5984F8F1-9FCD-4CED-9918-00999BC86012}" srcOrd="0" destOrd="0" presId="urn:microsoft.com/office/officeart/2005/8/layout/bProcess3"/>
    <dgm:cxn modelId="{B1A96467-95D1-487E-B260-144C63942BEA}" srcId="{8ECF26EB-9A4F-44CC-8A19-A06AAAED76CC}" destId="{04823D9E-314E-4FA8-9617-B0182B87427C}" srcOrd="4" destOrd="0" parTransId="{13A7D130-524D-46DA-95F1-C24DA6CF0CA8}" sibTransId="{8287E225-4D10-432C-A530-870E004EA90A}"/>
    <dgm:cxn modelId="{0A9ED667-B53D-465F-8F4D-46DBDA3E26F1}" srcId="{8ECF26EB-9A4F-44CC-8A19-A06AAAED76CC}" destId="{68DA6ABB-CD2D-4C52-9D5D-A75F103C652C}" srcOrd="1" destOrd="0" parTransId="{B3E08C1B-1BF8-42FD-AB41-64CF8C261E9C}" sibTransId="{13D0271B-CC7B-4C8A-8867-6EFDDEEAD25F}"/>
    <dgm:cxn modelId="{0A2C814A-644B-4EF1-9D08-91D4C835E0F7}" type="presOf" srcId="{68DA6ABB-CD2D-4C52-9D5D-A75F103C652C}" destId="{6C0757A9-7FDC-469C-85F5-CDFA36DF26B8}" srcOrd="0" destOrd="0" presId="urn:microsoft.com/office/officeart/2005/8/layout/bProcess3"/>
    <dgm:cxn modelId="{9D536252-9305-47D5-B32B-B37E58B4FBEF}" type="presOf" srcId="{7B26E98D-223D-4AA7-8868-A8164DCE4E65}" destId="{6403E4C2-3083-4C57-B0FE-0732E7F2BE0D}" srcOrd="1" destOrd="0" presId="urn:microsoft.com/office/officeart/2005/8/layout/bProcess3"/>
    <dgm:cxn modelId="{AE133B57-3A63-4925-B557-E25A08A9BD49}" srcId="{8ECF26EB-9A4F-44CC-8A19-A06AAAED76CC}" destId="{61D1B13F-3A12-4608-B46D-49C307BC715D}" srcOrd="6" destOrd="0" parTransId="{3F8C8C88-7248-49FE-A001-39E51B4ACA9E}" sibTransId="{375D492F-D0A7-4745-B703-891A70F12058}"/>
    <dgm:cxn modelId="{DC1BA57D-B42A-4443-853E-EA6001C469FD}" type="presOf" srcId="{13D0271B-CC7B-4C8A-8867-6EFDDEEAD25F}" destId="{319013A8-B803-42E8-869A-5A898AA856BD}" srcOrd="0" destOrd="0" presId="urn:microsoft.com/office/officeart/2005/8/layout/bProcess3"/>
    <dgm:cxn modelId="{F49C9782-24B7-42C4-BB9B-84C740519D01}" type="presOf" srcId="{8287E225-4D10-432C-A530-870E004EA90A}" destId="{04C78165-3E8B-417E-AB78-CC3C24B0F756}" srcOrd="1" destOrd="0" presId="urn:microsoft.com/office/officeart/2005/8/layout/bProcess3"/>
    <dgm:cxn modelId="{26150890-858E-4EA7-B621-EB2D85D12093}" type="presOf" srcId="{04823D9E-314E-4FA8-9617-B0182B87427C}" destId="{A2E8AB37-A5D4-45C2-9F13-B7AFD1C97D8A}" srcOrd="0" destOrd="0" presId="urn:microsoft.com/office/officeart/2005/8/layout/bProcess3"/>
    <dgm:cxn modelId="{27A90AAC-B868-4168-A4C7-23AEBCC0E4F9}" type="presOf" srcId="{8ECF26EB-9A4F-44CC-8A19-A06AAAED76CC}" destId="{E9C9C1B8-7E43-4CFE-86CA-9214E9590C20}" srcOrd="0" destOrd="0" presId="urn:microsoft.com/office/officeart/2005/8/layout/bProcess3"/>
    <dgm:cxn modelId="{CAF7EAAC-C3BE-4F35-B8CD-EF79CA7FC789}" srcId="{8ECF26EB-9A4F-44CC-8A19-A06AAAED76CC}" destId="{975959F0-78FC-4281-BF22-CE6DB6CC6453}" srcOrd="5" destOrd="0" parTransId="{9BD70718-EF1F-4123-8856-73283D2FE02B}" sibTransId="{7B26E98D-223D-4AA7-8868-A8164DCE4E65}"/>
    <dgm:cxn modelId="{053BC5AF-4177-4EC3-A309-774C1289FA14}" type="presOf" srcId="{D22E5784-B46D-48D5-95F5-28CCCD0CFADD}" destId="{E8FC162D-FC6E-493F-B17E-DB15A8056D30}" srcOrd="0" destOrd="0" presId="urn:microsoft.com/office/officeart/2005/8/layout/bProcess3"/>
    <dgm:cxn modelId="{A5DD4CB2-D397-4740-A3E9-C59ED38ABD7C}" type="presOf" srcId="{7B26E98D-223D-4AA7-8868-A8164DCE4E65}" destId="{0B37EFC1-C8CB-4DF1-AD57-0A5FEC88D544}" srcOrd="0" destOrd="0" presId="urn:microsoft.com/office/officeart/2005/8/layout/bProcess3"/>
    <dgm:cxn modelId="{289CC7B4-0FC5-4DB2-9F02-9577FE60C05A}" srcId="{8ECF26EB-9A4F-44CC-8A19-A06AAAED76CC}" destId="{9DF71BA5-188B-45C1-8D76-87D48E487AC4}" srcOrd="2" destOrd="0" parTransId="{9F9BA905-F8D1-436A-A178-3FEBBCB72278}" sibTransId="{1D31C25D-47A8-4F0F-830C-AFB58116D367}"/>
    <dgm:cxn modelId="{A55266C3-C48F-43E4-B060-C8FAA7A014B1}" type="presOf" srcId="{A3D43246-C90B-4051-921B-EF1C33B9FB42}" destId="{54015241-7AA9-4381-AABC-590571804EB3}" srcOrd="1" destOrd="0" presId="urn:microsoft.com/office/officeart/2005/8/layout/bProcess3"/>
    <dgm:cxn modelId="{536E02D0-5DAD-4B06-99DE-71337361D038}" type="presOf" srcId="{975959F0-78FC-4281-BF22-CE6DB6CC6453}" destId="{7D0E6C58-8E17-4651-9729-6BC12B2EF51E}" srcOrd="0" destOrd="0" presId="urn:microsoft.com/office/officeart/2005/8/layout/bProcess3"/>
    <dgm:cxn modelId="{A3527EDA-CF52-42C4-BCBA-73C34ADD2736}" type="presOf" srcId="{1D31C25D-47A8-4F0F-830C-AFB58116D367}" destId="{E80C16C4-86C5-4E42-8218-B57A21E0A97F}" srcOrd="1" destOrd="0" presId="urn:microsoft.com/office/officeart/2005/8/layout/bProcess3"/>
    <dgm:cxn modelId="{8F025AE1-E2B1-4969-82F7-A1641F3956E4}" srcId="{8ECF26EB-9A4F-44CC-8A19-A06AAAED76CC}" destId="{A925BFAF-35EE-40F5-8EB1-C439BAB4619C}" srcOrd="3" destOrd="0" parTransId="{BFD706D7-5380-4B09-9B63-BAE610C2F4FE}" sibTransId="{D22E5784-B46D-48D5-95F5-28CCCD0CFADD}"/>
    <dgm:cxn modelId="{B985F4E3-4894-4731-8E99-079FE334A3FE}" type="presOf" srcId="{13D0271B-CC7B-4C8A-8867-6EFDDEEAD25F}" destId="{FBB6DC58-9838-4758-B041-C2D0149FCF3E}" srcOrd="1" destOrd="0" presId="urn:microsoft.com/office/officeart/2005/8/layout/bProcess3"/>
    <dgm:cxn modelId="{1D520FE9-7BFC-44ED-93A6-2EB353D33FF9}" type="presOf" srcId="{C492AF26-4104-4488-AD2B-E8B071F4680B}" destId="{62C9FFB7-6B20-4585-84C9-0D90E8EB234F}" srcOrd="0" destOrd="0" presId="urn:microsoft.com/office/officeart/2005/8/layout/bProcess3"/>
    <dgm:cxn modelId="{008B3CEC-6A23-4DD7-AD5F-69157BB64385}" type="presOf" srcId="{A925BFAF-35EE-40F5-8EB1-C439BAB4619C}" destId="{60BEBA37-9AC8-43A4-9C3A-8E36FC9B6E13}" srcOrd="0" destOrd="0" presId="urn:microsoft.com/office/officeart/2005/8/layout/bProcess3"/>
    <dgm:cxn modelId="{842D38F7-A7CC-43C2-A038-3594B4FA7F8F}" type="presOf" srcId="{A3D43246-C90B-4051-921B-EF1C33B9FB42}" destId="{FB31B499-7A5E-407C-961C-BAB9D20B260A}" srcOrd="0" destOrd="0" presId="urn:microsoft.com/office/officeart/2005/8/layout/bProcess3"/>
    <dgm:cxn modelId="{EB1BB3FA-1611-4765-8A61-599E8AEE5E4D}" type="presOf" srcId="{8287E225-4D10-432C-A530-870E004EA90A}" destId="{34B1105B-240D-4FC8-92AA-B1B3759D2200}" srcOrd="0" destOrd="0" presId="urn:microsoft.com/office/officeart/2005/8/layout/bProcess3"/>
    <dgm:cxn modelId="{EE659E09-8686-4FBA-902D-E5033808487F}" type="presParOf" srcId="{E9C9C1B8-7E43-4CFE-86CA-9214E9590C20}" destId="{62C9FFB7-6B20-4585-84C9-0D90E8EB234F}" srcOrd="0" destOrd="0" presId="urn:microsoft.com/office/officeart/2005/8/layout/bProcess3"/>
    <dgm:cxn modelId="{7171004C-7380-4207-B479-B68648A87518}" type="presParOf" srcId="{E9C9C1B8-7E43-4CFE-86CA-9214E9590C20}" destId="{FB31B499-7A5E-407C-961C-BAB9D20B260A}" srcOrd="1" destOrd="0" presId="urn:microsoft.com/office/officeart/2005/8/layout/bProcess3"/>
    <dgm:cxn modelId="{817A8A14-9172-42F2-B0CB-C4AB817CD704}" type="presParOf" srcId="{FB31B499-7A5E-407C-961C-BAB9D20B260A}" destId="{54015241-7AA9-4381-AABC-590571804EB3}" srcOrd="0" destOrd="0" presId="urn:microsoft.com/office/officeart/2005/8/layout/bProcess3"/>
    <dgm:cxn modelId="{A421006A-780F-42A8-A873-4304DF14987D}" type="presParOf" srcId="{E9C9C1B8-7E43-4CFE-86CA-9214E9590C20}" destId="{6C0757A9-7FDC-469C-85F5-CDFA36DF26B8}" srcOrd="2" destOrd="0" presId="urn:microsoft.com/office/officeart/2005/8/layout/bProcess3"/>
    <dgm:cxn modelId="{CE44CF38-F64D-4191-9370-39F2ED924508}" type="presParOf" srcId="{E9C9C1B8-7E43-4CFE-86CA-9214E9590C20}" destId="{319013A8-B803-42E8-869A-5A898AA856BD}" srcOrd="3" destOrd="0" presId="urn:microsoft.com/office/officeart/2005/8/layout/bProcess3"/>
    <dgm:cxn modelId="{4D46FF8C-BAC8-496B-B045-F748A40F510B}" type="presParOf" srcId="{319013A8-B803-42E8-869A-5A898AA856BD}" destId="{FBB6DC58-9838-4758-B041-C2D0149FCF3E}" srcOrd="0" destOrd="0" presId="urn:microsoft.com/office/officeart/2005/8/layout/bProcess3"/>
    <dgm:cxn modelId="{3DA63AE5-D7E2-4302-9355-7D9016D0D9B3}" type="presParOf" srcId="{E9C9C1B8-7E43-4CFE-86CA-9214E9590C20}" destId="{3BCFE5A8-6D23-401B-9B43-D684AB0B5F99}" srcOrd="4" destOrd="0" presId="urn:microsoft.com/office/officeart/2005/8/layout/bProcess3"/>
    <dgm:cxn modelId="{75B1F40E-63DD-48AE-BF66-F88C3F410FB8}" type="presParOf" srcId="{E9C9C1B8-7E43-4CFE-86CA-9214E9590C20}" destId="{12799B6F-7971-442F-A68D-3C127117B355}" srcOrd="5" destOrd="0" presId="urn:microsoft.com/office/officeart/2005/8/layout/bProcess3"/>
    <dgm:cxn modelId="{B00FF516-ABC6-42A9-8C08-8250AA1929C1}" type="presParOf" srcId="{12799B6F-7971-442F-A68D-3C127117B355}" destId="{E80C16C4-86C5-4E42-8218-B57A21E0A97F}" srcOrd="0" destOrd="0" presId="urn:microsoft.com/office/officeart/2005/8/layout/bProcess3"/>
    <dgm:cxn modelId="{1D25F8CA-5FB2-4177-8F0E-65CE7E3C229B}" type="presParOf" srcId="{E9C9C1B8-7E43-4CFE-86CA-9214E9590C20}" destId="{60BEBA37-9AC8-43A4-9C3A-8E36FC9B6E13}" srcOrd="6" destOrd="0" presId="urn:microsoft.com/office/officeart/2005/8/layout/bProcess3"/>
    <dgm:cxn modelId="{8755896C-B9A6-489D-BBBF-3703B82DF73C}" type="presParOf" srcId="{E9C9C1B8-7E43-4CFE-86CA-9214E9590C20}" destId="{E8FC162D-FC6E-493F-B17E-DB15A8056D30}" srcOrd="7" destOrd="0" presId="urn:microsoft.com/office/officeart/2005/8/layout/bProcess3"/>
    <dgm:cxn modelId="{90E41356-836E-4B97-9502-4D0321AEA14D}" type="presParOf" srcId="{E8FC162D-FC6E-493F-B17E-DB15A8056D30}" destId="{515A541E-91C4-4FCD-92AC-08460F6A8622}" srcOrd="0" destOrd="0" presId="urn:microsoft.com/office/officeart/2005/8/layout/bProcess3"/>
    <dgm:cxn modelId="{1F17A1F7-A713-4CDE-8CED-5EFA1683D8D5}" type="presParOf" srcId="{E9C9C1B8-7E43-4CFE-86CA-9214E9590C20}" destId="{A2E8AB37-A5D4-45C2-9F13-B7AFD1C97D8A}" srcOrd="8" destOrd="0" presId="urn:microsoft.com/office/officeart/2005/8/layout/bProcess3"/>
    <dgm:cxn modelId="{B2156AC6-D136-4511-81C9-2E0302C3E2AE}" type="presParOf" srcId="{E9C9C1B8-7E43-4CFE-86CA-9214E9590C20}" destId="{34B1105B-240D-4FC8-92AA-B1B3759D2200}" srcOrd="9" destOrd="0" presId="urn:microsoft.com/office/officeart/2005/8/layout/bProcess3"/>
    <dgm:cxn modelId="{5C10092D-2581-4CFD-8AFA-F4F39C253D4C}" type="presParOf" srcId="{34B1105B-240D-4FC8-92AA-B1B3759D2200}" destId="{04C78165-3E8B-417E-AB78-CC3C24B0F756}" srcOrd="0" destOrd="0" presId="urn:microsoft.com/office/officeart/2005/8/layout/bProcess3"/>
    <dgm:cxn modelId="{A871A26A-612D-42FE-AC8E-BF0523D04383}" type="presParOf" srcId="{E9C9C1B8-7E43-4CFE-86CA-9214E9590C20}" destId="{7D0E6C58-8E17-4651-9729-6BC12B2EF51E}" srcOrd="10" destOrd="0" presId="urn:microsoft.com/office/officeart/2005/8/layout/bProcess3"/>
    <dgm:cxn modelId="{872ACE7D-38E1-4832-AC86-0DAB92EDADA1}" type="presParOf" srcId="{E9C9C1B8-7E43-4CFE-86CA-9214E9590C20}" destId="{0B37EFC1-C8CB-4DF1-AD57-0A5FEC88D544}" srcOrd="11" destOrd="0" presId="urn:microsoft.com/office/officeart/2005/8/layout/bProcess3"/>
    <dgm:cxn modelId="{260AC864-CA6C-4625-BBB8-355101795A51}" type="presParOf" srcId="{0B37EFC1-C8CB-4DF1-AD57-0A5FEC88D544}" destId="{6403E4C2-3083-4C57-B0FE-0732E7F2BE0D}" srcOrd="0" destOrd="0" presId="urn:microsoft.com/office/officeart/2005/8/layout/bProcess3"/>
    <dgm:cxn modelId="{D1A5022E-CC3F-436C-A47D-5828B3009B3D}" type="presParOf" srcId="{E9C9C1B8-7E43-4CFE-86CA-9214E9590C20}" destId="{5984F8F1-9FCD-4CED-9918-00999BC8601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CF26EB-9A4F-44CC-8A19-A06AAAED76CC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E"/>
        </a:p>
      </dgm:t>
    </dgm:pt>
    <dgm:pt modelId="{C492AF26-4104-4488-AD2B-E8B071F4680B}">
      <dgm:prSet phldrT="[Text]" custT="1"/>
      <dgm:spPr/>
      <dgm:t>
        <a:bodyPr/>
        <a:lstStyle/>
        <a:p>
          <a:r>
            <a:rPr lang="en-US" sz="1500" dirty="0"/>
            <a:t>Standardize data</a:t>
          </a:r>
          <a:endParaRPr lang="en-AE" sz="1500" dirty="0"/>
        </a:p>
      </dgm:t>
    </dgm:pt>
    <dgm:pt modelId="{3FF812AD-B685-43EA-88FE-E3FA2A81FAF5}" type="parTrans" cxnId="{A39EAD2E-0BD5-4B99-A123-8F0EA5445123}">
      <dgm:prSet/>
      <dgm:spPr/>
      <dgm:t>
        <a:bodyPr/>
        <a:lstStyle/>
        <a:p>
          <a:endParaRPr lang="en-AE" sz="1300"/>
        </a:p>
      </dgm:t>
    </dgm:pt>
    <dgm:pt modelId="{A3D43246-C90B-4051-921B-EF1C33B9FB42}" type="sibTrans" cxnId="{A39EAD2E-0BD5-4B99-A123-8F0EA5445123}">
      <dgm:prSet/>
      <dgm:spPr/>
      <dgm:t>
        <a:bodyPr/>
        <a:lstStyle/>
        <a:p>
          <a:endParaRPr lang="en-AE" sz="1300"/>
        </a:p>
      </dgm:t>
    </dgm:pt>
    <dgm:pt modelId="{68DA6ABB-CD2D-4C52-9D5D-A75F103C652C}">
      <dgm:prSet phldrT="[Text]" custT="1"/>
      <dgm:spPr/>
      <dgm:t>
        <a:bodyPr/>
        <a:lstStyle/>
        <a:p>
          <a:r>
            <a:rPr lang="en-US" sz="1500" dirty="0"/>
            <a:t>Split data into train and test data</a:t>
          </a:r>
          <a:endParaRPr lang="en-AE" sz="1500" dirty="0"/>
        </a:p>
      </dgm:t>
    </dgm:pt>
    <dgm:pt modelId="{B3E08C1B-1BF8-42FD-AB41-64CF8C261E9C}" type="parTrans" cxnId="{0A9ED667-B53D-465F-8F4D-46DBDA3E26F1}">
      <dgm:prSet/>
      <dgm:spPr/>
      <dgm:t>
        <a:bodyPr/>
        <a:lstStyle/>
        <a:p>
          <a:endParaRPr lang="en-AE" sz="1300"/>
        </a:p>
      </dgm:t>
    </dgm:pt>
    <dgm:pt modelId="{13D0271B-CC7B-4C8A-8867-6EFDDEEAD25F}" type="sibTrans" cxnId="{0A9ED667-B53D-465F-8F4D-46DBDA3E26F1}">
      <dgm:prSet/>
      <dgm:spPr/>
      <dgm:t>
        <a:bodyPr/>
        <a:lstStyle/>
        <a:p>
          <a:endParaRPr lang="en-AE" sz="1300"/>
        </a:p>
      </dgm:t>
    </dgm:pt>
    <dgm:pt modelId="{9DF71BA5-188B-45C1-8D76-87D48E487AC4}">
      <dgm:prSet phldrT="[Text]" custT="1"/>
      <dgm:spPr/>
      <dgm:t>
        <a:bodyPr/>
        <a:lstStyle/>
        <a:p>
          <a:r>
            <a:rPr lang="en-US" sz="1500" dirty="0"/>
            <a:t>Create a </a:t>
          </a:r>
          <a:r>
            <a:rPr lang="en-US" sz="1500" dirty="0" err="1"/>
            <a:t>GridSearchCV</a:t>
          </a:r>
          <a:r>
            <a:rPr lang="en-US" sz="1500" dirty="0"/>
            <a:t> function with logistics regression and find the best params</a:t>
          </a:r>
          <a:endParaRPr lang="en-AE" sz="1500" dirty="0"/>
        </a:p>
      </dgm:t>
    </dgm:pt>
    <dgm:pt modelId="{9F9BA905-F8D1-436A-A178-3FEBBCB72278}" type="parTrans" cxnId="{289CC7B4-0FC5-4DB2-9F02-9577FE60C05A}">
      <dgm:prSet/>
      <dgm:spPr/>
      <dgm:t>
        <a:bodyPr/>
        <a:lstStyle/>
        <a:p>
          <a:endParaRPr lang="en-AE" sz="1300"/>
        </a:p>
      </dgm:t>
    </dgm:pt>
    <dgm:pt modelId="{1D31C25D-47A8-4F0F-830C-AFB58116D367}" type="sibTrans" cxnId="{289CC7B4-0FC5-4DB2-9F02-9577FE60C05A}">
      <dgm:prSet/>
      <dgm:spPr/>
      <dgm:t>
        <a:bodyPr/>
        <a:lstStyle/>
        <a:p>
          <a:endParaRPr lang="en-AE" sz="1300"/>
        </a:p>
      </dgm:t>
    </dgm:pt>
    <dgm:pt modelId="{A925BFAF-35EE-40F5-8EB1-C439BAB4619C}">
      <dgm:prSet phldrT="[Text]" custT="1"/>
      <dgm:spPr/>
      <dgm:t>
        <a:bodyPr/>
        <a:lstStyle/>
        <a:p>
          <a:r>
            <a:rPr lang="en-US" sz="1500" dirty="0"/>
            <a:t>Create a </a:t>
          </a:r>
          <a:r>
            <a:rPr lang="en-US" sz="1500" dirty="0" err="1"/>
            <a:t>GridSearchCV</a:t>
          </a:r>
          <a:r>
            <a:rPr lang="en-US" sz="1500" dirty="0"/>
            <a:t> function with SVM and find the best params</a:t>
          </a:r>
          <a:endParaRPr lang="en-AE" sz="1500" dirty="0"/>
        </a:p>
      </dgm:t>
    </dgm:pt>
    <dgm:pt modelId="{BFD706D7-5380-4B09-9B63-BAE610C2F4FE}" type="parTrans" cxnId="{8F025AE1-E2B1-4969-82F7-A1641F3956E4}">
      <dgm:prSet/>
      <dgm:spPr/>
      <dgm:t>
        <a:bodyPr/>
        <a:lstStyle/>
        <a:p>
          <a:endParaRPr lang="en-AE" sz="1300"/>
        </a:p>
      </dgm:t>
    </dgm:pt>
    <dgm:pt modelId="{D22E5784-B46D-48D5-95F5-28CCCD0CFADD}" type="sibTrans" cxnId="{8F025AE1-E2B1-4969-82F7-A1641F3956E4}">
      <dgm:prSet/>
      <dgm:spPr/>
      <dgm:t>
        <a:bodyPr/>
        <a:lstStyle/>
        <a:p>
          <a:endParaRPr lang="en-AE" sz="1300"/>
        </a:p>
      </dgm:t>
    </dgm:pt>
    <dgm:pt modelId="{04823D9E-314E-4FA8-9617-B0182B87427C}">
      <dgm:prSet phldrT="[Text]" custT="1"/>
      <dgm:spPr/>
      <dgm:t>
        <a:bodyPr/>
        <a:lstStyle/>
        <a:p>
          <a:r>
            <a:rPr lang="en-US" sz="1500" dirty="0"/>
            <a:t>Create a </a:t>
          </a:r>
          <a:r>
            <a:rPr lang="en-US" sz="1500" dirty="0" err="1"/>
            <a:t>GridSearchCV</a:t>
          </a:r>
          <a:r>
            <a:rPr lang="en-US" sz="1500" dirty="0"/>
            <a:t> function with Decision Trees and find the best params</a:t>
          </a:r>
          <a:endParaRPr lang="en-AE" sz="1500" dirty="0"/>
        </a:p>
      </dgm:t>
    </dgm:pt>
    <dgm:pt modelId="{13A7D130-524D-46DA-95F1-C24DA6CF0CA8}" type="parTrans" cxnId="{B1A96467-95D1-487E-B260-144C63942BEA}">
      <dgm:prSet/>
      <dgm:spPr/>
      <dgm:t>
        <a:bodyPr/>
        <a:lstStyle/>
        <a:p>
          <a:endParaRPr lang="en-AE" sz="1300"/>
        </a:p>
      </dgm:t>
    </dgm:pt>
    <dgm:pt modelId="{8287E225-4D10-432C-A530-870E004EA90A}" type="sibTrans" cxnId="{B1A96467-95D1-487E-B260-144C63942BEA}">
      <dgm:prSet/>
      <dgm:spPr/>
      <dgm:t>
        <a:bodyPr/>
        <a:lstStyle/>
        <a:p>
          <a:endParaRPr lang="en-AE" sz="1300"/>
        </a:p>
      </dgm:t>
    </dgm:pt>
    <dgm:pt modelId="{975959F0-78FC-4281-BF22-CE6DB6CC6453}">
      <dgm:prSet phldrT="[Text]" custT="1"/>
      <dgm:spPr/>
      <dgm:t>
        <a:bodyPr/>
        <a:lstStyle/>
        <a:p>
          <a:r>
            <a:rPr lang="en-US" sz="1500" dirty="0"/>
            <a:t>Create a </a:t>
          </a:r>
          <a:r>
            <a:rPr lang="en-US" sz="1500" dirty="0" err="1"/>
            <a:t>GridSearchCV</a:t>
          </a:r>
          <a:r>
            <a:rPr lang="en-US" sz="1500" dirty="0"/>
            <a:t> function with logistics KNN and find the best params</a:t>
          </a:r>
          <a:endParaRPr lang="en-AE" sz="1500" dirty="0"/>
        </a:p>
      </dgm:t>
    </dgm:pt>
    <dgm:pt modelId="{9BD70718-EF1F-4123-8856-73283D2FE02B}" type="parTrans" cxnId="{CAF7EAAC-C3BE-4F35-B8CD-EF79CA7FC789}">
      <dgm:prSet/>
      <dgm:spPr/>
      <dgm:t>
        <a:bodyPr/>
        <a:lstStyle/>
        <a:p>
          <a:endParaRPr lang="en-AE" sz="1300"/>
        </a:p>
      </dgm:t>
    </dgm:pt>
    <dgm:pt modelId="{7B26E98D-223D-4AA7-8868-A8164DCE4E65}" type="sibTrans" cxnId="{CAF7EAAC-C3BE-4F35-B8CD-EF79CA7FC789}">
      <dgm:prSet/>
      <dgm:spPr/>
      <dgm:t>
        <a:bodyPr/>
        <a:lstStyle/>
        <a:p>
          <a:endParaRPr lang="en-AE" sz="1300"/>
        </a:p>
      </dgm:t>
    </dgm:pt>
    <dgm:pt modelId="{61D1B13F-3A12-4608-B46D-49C307BC715D}">
      <dgm:prSet custT="1"/>
      <dgm:spPr/>
      <dgm:t>
        <a:bodyPr/>
        <a:lstStyle/>
        <a:p>
          <a:r>
            <a:rPr lang="en-US" sz="1500" dirty="0"/>
            <a:t>Choose the best models with highest accuracy score (Decision Trees)</a:t>
          </a:r>
          <a:endParaRPr lang="en-AE" sz="1500" dirty="0"/>
        </a:p>
      </dgm:t>
    </dgm:pt>
    <dgm:pt modelId="{3F8C8C88-7248-49FE-A001-39E51B4ACA9E}" type="parTrans" cxnId="{AE133B57-3A63-4925-B557-E25A08A9BD49}">
      <dgm:prSet/>
      <dgm:spPr/>
      <dgm:t>
        <a:bodyPr/>
        <a:lstStyle/>
        <a:p>
          <a:endParaRPr lang="en-AE"/>
        </a:p>
      </dgm:t>
    </dgm:pt>
    <dgm:pt modelId="{375D492F-D0A7-4745-B703-891A70F12058}" type="sibTrans" cxnId="{AE133B57-3A63-4925-B557-E25A08A9BD49}">
      <dgm:prSet/>
      <dgm:spPr/>
      <dgm:t>
        <a:bodyPr/>
        <a:lstStyle/>
        <a:p>
          <a:endParaRPr lang="en-AE"/>
        </a:p>
      </dgm:t>
    </dgm:pt>
    <dgm:pt modelId="{E9C9C1B8-7E43-4CFE-86CA-9214E9590C20}" type="pres">
      <dgm:prSet presAssocID="{8ECF26EB-9A4F-44CC-8A19-A06AAAED76CC}" presName="Name0" presStyleCnt="0">
        <dgm:presLayoutVars>
          <dgm:dir/>
          <dgm:resizeHandles val="exact"/>
        </dgm:presLayoutVars>
      </dgm:prSet>
      <dgm:spPr/>
    </dgm:pt>
    <dgm:pt modelId="{62C9FFB7-6B20-4585-84C9-0D90E8EB234F}" type="pres">
      <dgm:prSet presAssocID="{C492AF26-4104-4488-AD2B-E8B071F4680B}" presName="node" presStyleLbl="node1" presStyleIdx="0" presStyleCnt="7">
        <dgm:presLayoutVars>
          <dgm:bulletEnabled val="1"/>
        </dgm:presLayoutVars>
      </dgm:prSet>
      <dgm:spPr/>
    </dgm:pt>
    <dgm:pt modelId="{FB31B499-7A5E-407C-961C-BAB9D20B260A}" type="pres">
      <dgm:prSet presAssocID="{A3D43246-C90B-4051-921B-EF1C33B9FB42}" presName="sibTrans" presStyleLbl="sibTrans1D1" presStyleIdx="0" presStyleCnt="6"/>
      <dgm:spPr/>
    </dgm:pt>
    <dgm:pt modelId="{54015241-7AA9-4381-AABC-590571804EB3}" type="pres">
      <dgm:prSet presAssocID="{A3D43246-C90B-4051-921B-EF1C33B9FB42}" presName="connectorText" presStyleLbl="sibTrans1D1" presStyleIdx="0" presStyleCnt="6"/>
      <dgm:spPr/>
    </dgm:pt>
    <dgm:pt modelId="{6C0757A9-7FDC-469C-85F5-CDFA36DF26B8}" type="pres">
      <dgm:prSet presAssocID="{68DA6ABB-CD2D-4C52-9D5D-A75F103C652C}" presName="node" presStyleLbl="node1" presStyleIdx="1" presStyleCnt="7">
        <dgm:presLayoutVars>
          <dgm:bulletEnabled val="1"/>
        </dgm:presLayoutVars>
      </dgm:prSet>
      <dgm:spPr/>
    </dgm:pt>
    <dgm:pt modelId="{319013A8-B803-42E8-869A-5A898AA856BD}" type="pres">
      <dgm:prSet presAssocID="{13D0271B-CC7B-4C8A-8867-6EFDDEEAD25F}" presName="sibTrans" presStyleLbl="sibTrans1D1" presStyleIdx="1" presStyleCnt="6"/>
      <dgm:spPr/>
    </dgm:pt>
    <dgm:pt modelId="{FBB6DC58-9838-4758-B041-C2D0149FCF3E}" type="pres">
      <dgm:prSet presAssocID="{13D0271B-CC7B-4C8A-8867-6EFDDEEAD25F}" presName="connectorText" presStyleLbl="sibTrans1D1" presStyleIdx="1" presStyleCnt="6"/>
      <dgm:spPr/>
    </dgm:pt>
    <dgm:pt modelId="{3BCFE5A8-6D23-401B-9B43-D684AB0B5F99}" type="pres">
      <dgm:prSet presAssocID="{9DF71BA5-188B-45C1-8D76-87D48E487AC4}" presName="node" presStyleLbl="node1" presStyleIdx="2" presStyleCnt="7">
        <dgm:presLayoutVars>
          <dgm:bulletEnabled val="1"/>
        </dgm:presLayoutVars>
      </dgm:prSet>
      <dgm:spPr/>
    </dgm:pt>
    <dgm:pt modelId="{12799B6F-7971-442F-A68D-3C127117B355}" type="pres">
      <dgm:prSet presAssocID="{1D31C25D-47A8-4F0F-830C-AFB58116D367}" presName="sibTrans" presStyleLbl="sibTrans1D1" presStyleIdx="2" presStyleCnt="6"/>
      <dgm:spPr/>
    </dgm:pt>
    <dgm:pt modelId="{E80C16C4-86C5-4E42-8218-B57A21E0A97F}" type="pres">
      <dgm:prSet presAssocID="{1D31C25D-47A8-4F0F-830C-AFB58116D367}" presName="connectorText" presStyleLbl="sibTrans1D1" presStyleIdx="2" presStyleCnt="6"/>
      <dgm:spPr/>
    </dgm:pt>
    <dgm:pt modelId="{60BEBA37-9AC8-43A4-9C3A-8E36FC9B6E13}" type="pres">
      <dgm:prSet presAssocID="{A925BFAF-35EE-40F5-8EB1-C439BAB4619C}" presName="node" presStyleLbl="node1" presStyleIdx="3" presStyleCnt="7">
        <dgm:presLayoutVars>
          <dgm:bulletEnabled val="1"/>
        </dgm:presLayoutVars>
      </dgm:prSet>
      <dgm:spPr/>
    </dgm:pt>
    <dgm:pt modelId="{E8FC162D-FC6E-493F-B17E-DB15A8056D30}" type="pres">
      <dgm:prSet presAssocID="{D22E5784-B46D-48D5-95F5-28CCCD0CFADD}" presName="sibTrans" presStyleLbl="sibTrans1D1" presStyleIdx="3" presStyleCnt="6"/>
      <dgm:spPr/>
    </dgm:pt>
    <dgm:pt modelId="{515A541E-91C4-4FCD-92AC-08460F6A8622}" type="pres">
      <dgm:prSet presAssocID="{D22E5784-B46D-48D5-95F5-28CCCD0CFADD}" presName="connectorText" presStyleLbl="sibTrans1D1" presStyleIdx="3" presStyleCnt="6"/>
      <dgm:spPr/>
    </dgm:pt>
    <dgm:pt modelId="{A2E8AB37-A5D4-45C2-9F13-B7AFD1C97D8A}" type="pres">
      <dgm:prSet presAssocID="{04823D9E-314E-4FA8-9617-B0182B87427C}" presName="node" presStyleLbl="node1" presStyleIdx="4" presStyleCnt="7">
        <dgm:presLayoutVars>
          <dgm:bulletEnabled val="1"/>
        </dgm:presLayoutVars>
      </dgm:prSet>
      <dgm:spPr/>
    </dgm:pt>
    <dgm:pt modelId="{34B1105B-240D-4FC8-92AA-B1B3759D2200}" type="pres">
      <dgm:prSet presAssocID="{8287E225-4D10-432C-A530-870E004EA90A}" presName="sibTrans" presStyleLbl="sibTrans1D1" presStyleIdx="4" presStyleCnt="6"/>
      <dgm:spPr/>
    </dgm:pt>
    <dgm:pt modelId="{04C78165-3E8B-417E-AB78-CC3C24B0F756}" type="pres">
      <dgm:prSet presAssocID="{8287E225-4D10-432C-A530-870E004EA90A}" presName="connectorText" presStyleLbl="sibTrans1D1" presStyleIdx="4" presStyleCnt="6"/>
      <dgm:spPr/>
    </dgm:pt>
    <dgm:pt modelId="{7D0E6C58-8E17-4651-9729-6BC12B2EF51E}" type="pres">
      <dgm:prSet presAssocID="{975959F0-78FC-4281-BF22-CE6DB6CC6453}" presName="node" presStyleLbl="node1" presStyleIdx="5" presStyleCnt="7">
        <dgm:presLayoutVars>
          <dgm:bulletEnabled val="1"/>
        </dgm:presLayoutVars>
      </dgm:prSet>
      <dgm:spPr/>
    </dgm:pt>
    <dgm:pt modelId="{0B37EFC1-C8CB-4DF1-AD57-0A5FEC88D544}" type="pres">
      <dgm:prSet presAssocID="{7B26E98D-223D-4AA7-8868-A8164DCE4E65}" presName="sibTrans" presStyleLbl="sibTrans1D1" presStyleIdx="5" presStyleCnt="6"/>
      <dgm:spPr/>
    </dgm:pt>
    <dgm:pt modelId="{6403E4C2-3083-4C57-B0FE-0732E7F2BE0D}" type="pres">
      <dgm:prSet presAssocID="{7B26E98D-223D-4AA7-8868-A8164DCE4E65}" presName="connectorText" presStyleLbl="sibTrans1D1" presStyleIdx="5" presStyleCnt="6"/>
      <dgm:spPr/>
    </dgm:pt>
    <dgm:pt modelId="{5984F8F1-9FCD-4CED-9918-00999BC86012}" type="pres">
      <dgm:prSet presAssocID="{61D1B13F-3A12-4608-B46D-49C307BC715D}" presName="node" presStyleLbl="node1" presStyleIdx="6" presStyleCnt="7">
        <dgm:presLayoutVars>
          <dgm:bulletEnabled val="1"/>
        </dgm:presLayoutVars>
      </dgm:prSet>
      <dgm:spPr/>
    </dgm:pt>
  </dgm:ptLst>
  <dgm:cxnLst>
    <dgm:cxn modelId="{39317E03-71BD-4D8E-AFD7-6DF69F573683}" type="presOf" srcId="{9DF71BA5-188B-45C1-8D76-87D48E487AC4}" destId="{3BCFE5A8-6D23-401B-9B43-D684AB0B5F99}" srcOrd="0" destOrd="0" presId="urn:microsoft.com/office/officeart/2005/8/layout/bProcess3"/>
    <dgm:cxn modelId="{A39EAD2E-0BD5-4B99-A123-8F0EA5445123}" srcId="{8ECF26EB-9A4F-44CC-8A19-A06AAAED76CC}" destId="{C492AF26-4104-4488-AD2B-E8B071F4680B}" srcOrd="0" destOrd="0" parTransId="{3FF812AD-B685-43EA-88FE-E3FA2A81FAF5}" sibTransId="{A3D43246-C90B-4051-921B-EF1C33B9FB42}"/>
    <dgm:cxn modelId="{B629633B-9518-4E8E-8791-7C9D403C2633}" type="presOf" srcId="{1D31C25D-47A8-4F0F-830C-AFB58116D367}" destId="{12799B6F-7971-442F-A68D-3C127117B355}" srcOrd="0" destOrd="0" presId="urn:microsoft.com/office/officeart/2005/8/layout/bProcess3"/>
    <dgm:cxn modelId="{9445EF3D-0B0B-49F1-B29A-5529B99B72ED}" type="presOf" srcId="{D22E5784-B46D-48D5-95F5-28CCCD0CFADD}" destId="{515A541E-91C4-4FCD-92AC-08460F6A8622}" srcOrd="1" destOrd="0" presId="urn:microsoft.com/office/officeart/2005/8/layout/bProcess3"/>
    <dgm:cxn modelId="{46A9C263-836A-48FB-A36B-6D87C406DA91}" type="presOf" srcId="{61D1B13F-3A12-4608-B46D-49C307BC715D}" destId="{5984F8F1-9FCD-4CED-9918-00999BC86012}" srcOrd="0" destOrd="0" presId="urn:microsoft.com/office/officeart/2005/8/layout/bProcess3"/>
    <dgm:cxn modelId="{B1A96467-95D1-487E-B260-144C63942BEA}" srcId="{8ECF26EB-9A4F-44CC-8A19-A06AAAED76CC}" destId="{04823D9E-314E-4FA8-9617-B0182B87427C}" srcOrd="4" destOrd="0" parTransId="{13A7D130-524D-46DA-95F1-C24DA6CF0CA8}" sibTransId="{8287E225-4D10-432C-A530-870E004EA90A}"/>
    <dgm:cxn modelId="{0A9ED667-B53D-465F-8F4D-46DBDA3E26F1}" srcId="{8ECF26EB-9A4F-44CC-8A19-A06AAAED76CC}" destId="{68DA6ABB-CD2D-4C52-9D5D-A75F103C652C}" srcOrd="1" destOrd="0" parTransId="{B3E08C1B-1BF8-42FD-AB41-64CF8C261E9C}" sibTransId="{13D0271B-CC7B-4C8A-8867-6EFDDEEAD25F}"/>
    <dgm:cxn modelId="{0A2C814A-644B-4EF1-9D08-91D4C835E0F7}" type="presOf" srcId="{68DA6ABB-CD2D-4C52-9D5D-A75F103C652C}" destId="{6C0757A9-7FDC-469C-85F5-CDFA36DF26B8}" srcOrd="0" destOrd="0" presId="urn:microsoft.com/office/officeart/2005/8/layout/bProcess3"/>
    <dgm:cxn modelId="{9D536252-9305-47D5-B32B-B37E58B4FBEF}" type="presOf" srcId="{7B26E98D-223D-4AA7-8868-A8164DCE4E65}" destId="{6403E4C2-3083-4C57-B0FE-0732E7F2BE0D}" srcOrd="1" destOrd="0" presId="urn:microsoft.com/office/officeart/2005/8/layout/bProcess3"/>
    <dgm:cxn modelId="{AE133B57-3A63-4925-B557-E25A08A9BD49}" srcId="{8ECF26EB-9A4F-44CC-8A19-A06AAAED76CC}" destId="{61D1B13F-3A12-4608-B46D-49C307BC715D}" srcOrd="6" destOrd="0" parTransId="{3F8C8C88-7248-49FE-A001-39E51B4ACA9E}" sibTransId="{375D492F-D0A7-4745-B703-891A70F12058}"/>
    <dgm:cxn modelId="{DC1BA57D-B42A-4443-853E-EA6001C469FD}" type="presOf" srcId="{13D0271B-CC7B-4C8A-8867-6EFDDEEAD25F}" destId="{319013A8-B803-42E8-869A-5A898AA856BD}" srcOrd="0" destOrd="0" presId="urn:microsoft.com/office/officeart/2005/8/layout/bProcess3"/>
    <dgm:cxn modelId="{F49C9782-24B7-42C4-BB9B-84C740519D01}" type="presOf" srcId="{8287E225-4D10-432C-A530-870E004EA90A}" destId="{04C78165-3E8B-417E-AB78-CC3C24B0F756}" srcOrd="1" destOrd="0" presId="urn:microsoft.com/office/officeart/2005/8/layout/bProcess3"/>
    <dgm:cxn modelId="{26150890-858E-4EA7-B621-EB2D85D12093}" type="presOf" srcId="{04823D9E-314E-4FA8-9617-B0182B87427C}" destId="{A2E8AB37-A5D4-45C2-9F13-B7AFD1C97D8A}" srcOrd="0" destOrd="0" presId="urn:microsoft.com/office/officeart/2005/8/layout/bProcess3"/>
    <dgm:cxn modelId="{27A90AAC-B868-4168-A4C7-23AEBCC0E4F9}" type="presOf" srcId="{8ECF26EB-9A4F-44CC-8A19-A06AAAED76CC}" destId="{E9C9C1B8-7E43-4CFE-86CA-9214E9590C20}" srcOrd="0" destOrd="0" presId="urn:microsoft.com/office/officeart/2005/8/layout/bProcess3"/>
    <dgm:cxn modelId="{CAF7EAAC-C3BE-4F35-B8CD-EF79CA7FC789}" srcId="{8ECF26EB-9A4F-44CC-8A19-A06AAAED76CC}" destId="{975959F0-78FC-4281-BF22-CE6DB6CC6453}" srcOrd="5" destOrd="0" parTransId="{9BD70718-EF1F-4123-8856-73283D2FE02B}" sibTransId="{7B26E98D-223D-4AA7-8868-A8164DCE4E65}"/>
    <dgm:cxn modelId="{053BC5AF-4177-4EC3-A309-774C1289FA14}" type="presOf" srcId="{D22E5784-B46D-48D5-95F5-28CCCD0CFADD}" destId="{E8FC162D-FC6E-493F-B17E-DB15A8056D30}" srcOrd="0" destOrd="0" presId="urn:microsoft.com/office/officeart/2005/8/layout/bProcess3"/>
    <dgm:cxn modelId="{A5DD4CB2-D397-4740-A3E9-C59ED38ABD7C}" type="presOf" srcId="{7B26E98D-223D-4AA7-8868-A8164DCE4E65}" destId="{0B37EFC1-C8CB-4DF1-AD57-0A5FEC88D544}" srcOrd="0" destOrd="0" presId="urn:microsoft.com/office/officeart/2005/8/layout/bProcess3"/>
    <dgm:cxn modelId="{289CC7B4-0FC5-4DB2-9F02-9577FE60C05A}" srcId="{8ECF26EB-9A4F-44CC-8A19-A06AAAED76CC}" destId="{9DF71BA5-188B-45C1-8D76-87D48E487AC4}" srcOrd="2" destOrd="0" parTransId="{9F9BA905-F8D1-436A-A178-3FEBBCB72278}" sibTransId="{1D31C25D-47A8-4F0F-830C-AFB58116D367}"/>
    <dgm:cxn modelId="{A55266C3-C48F-43E4-B060-C8FAA7A014B1}" type="presOf" srcId="{A3D43246-C90B-4051-921B-EF1C33B9FB42}" destId="{54015241-7AA9-4381-AABC-590571804EB3}" srcOrd="1" destOrd="0" presId="urn:microsoft.com/office/officeart/2005/8/layout/bProcess3"/>
    <dgm:cxn modelId="{536E02D0-5DAD-4B06-99DE-71337361D038}" type="presOf" srcId="{975959F0-78FC-4281-BF22-CE6DB6CC6453}" destId="{7D0E6C58-8E17-4651-9729-6BC12B2EF51E}" srcOrd="0" destOrd="0" presId="urn:microsoft.com/office/officeart/2005/8/layout/bProcess3"/>
    <dgm:cxn modelId="{A3527EDA-CF52-42C4-BCBA-73C34ADD2736}" type="presOf" srcId="{1D31C25D-47A8-4F0F-830C-AFB58116D367}" destId="{E80C16C4-86C5-4E42-8218-B57A21E0A97F}" srcOrd="1" destOrd="0" presId="urn:microsoft.com/office/officeart/2005/8/layout/bProcess3"/>
    <dgm:cxn modelId="{8F025AE1-E2B1-4969-82F7-A1641F3956E4}" srcId="{8ECF26EB-9A4F-44CC-8A19-A06AAAED76CC}" destId="{A925BFAF-35EE-40F5-8EB1-C439BAB4619C}" srcOrd="3" destOrd="0" parTransId="{BFD706D7-5380-4B09-9B63-BAE610C2F4FE}" sibTransId="{D22E5784-B46D-48D5-95F5-28CCCD0CFADD}"/>
    <dgm:cxn modelId="{B985F4E3-4894-4731-8E99-079FE334A3FE}" type="presOf" srcId="{13D0271B-CC7B-4C8A-8867-6EFDDEEAD25F}" destId="{FBB6DC58-9838-4758-B041-C2D0149FCF3E}" srcOrd="1" destOrd="0" presId="urn:microsoft.com/office/officeart/2005/8/layout/bProcess3"/>
    <dgm:cxn modelId="{1D520FE9-7BFC-44ED-93A6-2EB353D33FF9}" type="presOf" srcId="{C492AF26-4104-4488-AD2B-E8B071F4680B}" destId="{62C9FFB7-6B20-4585-84C9-0D90E8EB234F}" srcOrd="0" destOrd="0" presId="urn:microsoft.com/office/officeart/2005/8/layout/bProcess3"/>
    <dgm:cxn modelId="{008B3CEC-6A23-4DD7-AD5F-69157BB64385}" type="presOf" srcId="{A925BFAF-35EE-40F5-8EB1-C439BAB4619C}" destId="{60BEBA37-9AC8-43A4-9C3A-8E36FC9B6E13}" srcOrd="0" destOrd="0" presId="urn:microsoft.com/office/officeart/2005/8/layout/bProcess3"/>
    <dgm:cxn modelId="{842D38F7-A7CC-43C2-A038-3594B4FA7F8F}" type="presOf" srcId="{A3D43246-C90B-4051-921B-EF1C33B9FB42}" destId="{FB31B499-7A5E-407C-961C-BAB9D20B260A}" srcOrd="0" destOrd="0" presId="urn:microsoft.com/office/officeart/2005/8/layout/bProcess3"/>
    <dgm:cxn modelId="{EB1BB3FA-1611-4765-8A61-599E8AEE5E4D}" type="presOf" srcId="{8287E225-4D10-432C-A530-870E004EA90A}" destId="{34B1105B-240D-4FC8-92AA-B1B3759D2200}" srcOrd="0" destOrd="0" presId="urn:microsoft.com/office/officeart/2005/8/layout/bProcess3"/>
    <dgm:cxn modelId="{EE659E09-8686-4FBA-902D-E5033808487F}" type="presParOf" srcId="{E9C9C1B8-7E43-4CFE-86CA-9214E9590C20}" destId="{62C9FFB7-6B20-4585-84C9-0D90E8EB234F}" srcOrd="0" destOrd="0" presId="urn:microsoft.com/office/officeart/2005/8/layout/bProcess3"/>
    <dgm:cxn modelId="{7171004C-7380-4207-B479-B68648A87518}" type="presParOf" srcId="{E9C9C1B8-7E43-4CFE-86CA-9214E9590C20}" destId="{FB31B499-7A5E-407C-961C-BAB9D20B260A}" srcOrd="1" destOrd="0" presId="urn:microsoft.com/office/officeart/2005/8/layout/bProcess3"/>
    <dgm:cxn modelId="{817A8A14-9172-42F2-B0CB-C4AB817CD704}" type="presParOf" srcId="{FB31B499-7A5E-407C-961C-BAB9D20B260A}" destId="{54015241-7AA9-4381-AABC-590571804EB3}" srcOrd="0" destOrd="0" presId="urn:microsoft.com/office/officeart/2005/8/layout/bProcess3"/>
    <dgm:cxn modelId="{A421006A-780F-42A8-A873-4304DF14987D}" type="presParOf" srcId="{E9C9C1B8-7E43-4CFE-86CA-9214E9590C20}" destId="{6C0757A9-7FDC-469C-85F5-CDFA36DF26B8}" srcOrd="2" destOrd="0" presId="urn:microsoft.com/office/officeart/2005/8/layout/bProcess3"/>
    <dgm:cxn modelId="{CE44CF38-F64D-4191-9370-39F2ED924508}" type="presParOf" srcId="{E9C9C1B8-7E43-4CFE-86CA-9214E9590C20}" destId="{319013A8-B803-42E8-869A-5A898AA856BD}" srcOrd="3" destOrd="0" presId="urn:microsoft.com/office/officeart/2005/8/layout/bProcess3"/>
    <dgm:cxn modelId="{4D46FF8C-BAC8-496B-B045-F748A40F510B}" type="presParOf" srcId="{319013A8-B803-42E8-869A-5A898AA856BD}" destId="{FBB6DC58-9838-4758-B041-C2D0149FCF3E}" srcOrd="0" destOrd="0" presId="urn:microsoft.com/office/officeart/2005/8/layout/bProcess3"/>
    <dgm:cxn modelId="{3DA63AE5-D7E2-4302-9355-7D9016D0D9B3}" type="presParOf" srcId="{E9C9C1B8-7E43-4CFE-86CA-9214E9590C20}" destId="{3BCFE5A8-6D23-401B-9B43-D684AB0B5F99}" srcOrd="4" destOrd="0" presId="urn:microsoft.com/office/officeart/2005/8/layout/bProcess3"/>
    <dgm:cxn modelId="{75B1F40E-63DD-48AE-BF66-F88C3F410FB8}" type="presParOf" srcId="{E9C9C1B8-7E43-4CFE-86CA-9214E9590C20}" destId="{12799B6F-7971-442F-A68D-3C127117B355}" srcOrd="5" destOrd="0" presId="urn:microsoft.com/office/officeart/2005/8/layout/bProcess3"/>
    <dgm:cxn modelId="{B00FF516-ABC6-42A9-8C08-8250AA1929C1}" type="presParOf" srcId="{12799B6F-7971-442F-A68D-3C127117B355}" destId="{E80C16C4-86C5-4E42-8218-B57A21E0A97F}" srcOrd="0" destOrd="0" presId="urn:microsoft.com/office/officeart/2005/8/layout/bProcess3"/>
    <dgm:cxn modelId="{1D25F8CA-5FB2-4177-8F0E-65CE7E3C229B}" type="presParOf" srcId="{E9C9C1B8-7E43-4CFE-86CA-9214E9590C20}" destId="{60BEBA37-9AC8-43A4-9C3A-8E36FC9B6E13}" srcOrd="6" destOrd="0" presId="urn:microsoft.com/office/officeart/2005/8/layout/bProcess3"/>
    <dgm:cxn modelId="{8755896C-B9A6-489D-BBBF-3703B82DF73C}" type="presParOf" srcId="{E9C9C1B8-7E43-4CFE-86CA-9214E9590C20}" destId="{E8FC162D-FC6E-493F-B17E-DB15A8056D30}" srcOrd="7" destOrd="0" presId="urn:microsoft.com/office/officeart/2005/8/layout/bProcess3"/>
    <dgm:cxn modelId="{90E41356-836E-4B97-9502-4D0321AEA14D}" type="presParOf" srcId="{E8FC162D-FC6E-493F-B17E-DB15A8056D30}" destId="{515A541E-91C4-4FCD-92AC-08460F6A8622}" srcOrd="0" destOrd="0" presId="urn:microsoft.com/office/officeart/2005/8/layout/bProcess3"/>
    <dgm:cxn modelId="{1F17A1F7-A713-4CDE-8CED-5EFA1683D8D5}" type="presParOf" srcId="{E9C9C1B8-7E43-4CFE-86CA-9214E9590C20}" destId="{A2E8AB37-A5D4-45C2-9F13-B7AFD1C97D8A}" srcOrd="8" destOrd="0" presId="urn:microsoft.com/office/officeart/2005/8/layout/bProcess3"/>
    <dgm:cxn modelId="{B2156AC6-D136-4511-81C9-2E0302C3E2AE}" type="presParOf" srcId="{E9C9C1B8-7E43-4CFE-86CA-9214E9590C20}" destId="{34B1105B-240D-4FC8-92AA-B1B3759D2200}" srcOrd="9" destOrd="0" presId="urn:microsoft.com/office/officeart/2005/8/layout/bProcess3"/>
    <dgm:cxn modelId="{5C10092D-2581-4CFD-8AFA-F4F39C253D4C}" type="presParOf" srcId="{34B1105B-240D-4FC8-92AA-B1B3759D2200}" destId="{04C78165-3E8B-417E-AB78-CC3C24B0F756}" srcOrd="0" destOrd="0" presId="urn:microsoft.com/office/officeart/2005/8/layout/bProcess3"/>
    <dgm:cxn modelId="{A871A26A-612D-42FE-AC8E-BF0523D04383}" type="presParOf" srcId="{E9C9C1B8-7E43-4CFE-86CA-9214E9590C20}" destId="{7D0E6C58-8E17-4651-9729-6BC12B2EF51E}" srcOrd="10" destOrd="0" presId="urn:microsoft.com/office/officeart/2005/8/layout/bProcess3"/>
    <dgm:cxn modelId="{872ACE7D-38E1-4832-AC86-0DAB92EDADA1}" type="presParOf" srcId="{E9C9C1B8-7E43-4CFE-86CA-9214E9590C20}" destId="{0B37EFC1-C8CB-4DF1-AD57-0A5FEC88D544}" srcOrd="11" destOrd="0" presId="urn:microsoft.com/office/officeart/2005/8/layout/bProcess3"/>
    <dgm:cxn modelId="{260AC864-CA6C-4625-BBB8-355101795A51}" type="presParOf" srcId="{0B37EFC1-C8CB-4DF1-AD57-0A5FEC88D544}" destId="{6403E4C2-3083-4C57-B0FE-0732E7F2BE0D}" srcOrd="0" destOrd="0" presId="urn:microsoft.com/office/officeart/2005/8/layout/bProcess3"/>
    <dgm:cxn modelId="{D1A5022E-CC3F-436C-A47D-5828B3009B3D}" type="presParOf" srcId="{E9C9C1B8-7E43-4CFE-86CA-9214E9590C20}" destId="{5984F8F1-9FCD-4CED-9918-00999BC86012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7510BF-207B-4D4A-AE6E-48FE74FCFB44}">
      <dsp:nvSpPr>
        <dsp:cNvPr id="0" name=""/>
        <dsp:cNvSpPr/>
      </dsp:nvSpPr>
      <dsp:spPr>
        <a:xfrm rot="5400000">
          <a:off x="1283007" y="1295698"/>
          <a:ext cx="1344225" cy="16204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60C7D-3EAA-4740-97B5-C1CE6CA48DC8}">
      <dsp:nvSpPr>
        <dsp:cNvPr id="0" name=""/>
        <dsp:cNvSpPr/>
      </dsp:nvSpPr>
      <dsp:spPr>
        <a:xfrm>
          <a:off x="6211" y="437393"/>
          <a:ext cx="4971969" cy="10802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requested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Requests.get</a:t>
          </a:r>
          <a:r>
            <a:rPr lang="en-US" sz="1500" kern="1200" dirty="0"/>
            <a:t>(‘</a:t>
          </a:r>
          <a:r>
            <a:rPr lang="en-US" sz="1500" kern="1200" dirty="0" err="1"/>
            <a:t>spacex_url</a:t>
          </a:r>
          <a:r>
            <a:rPr lang="en-US" sz="1500" kern="1200" dirty="0"/>
            <a:t>’)</a:t>
          </a:r>
          <a:endParaRPr lang="en-AE" sz="1500" kern="1200" dirty="0"/>
        </a:p>
      </dsp:txBody>
      <dsp:txXfrm>
        <a:off x="37852" y="469034"/>
        <a:ext cx="4908687" cy="1017013"/>
      </dsp:txXfrm>
    </dsp:sp>
    <dsp:sp modelId="{93B5E14A-40F2-4546-9926-B6B4692104CC}">
      <dsp:nvSpPr>
        <dsp:cNvPr id="0" name=""/>
        <dsp:cNvSpPr/>
      </dsp:nvSpPr>
      <dsp:spPr>
        <a:xfrm rot="5400000">
          <a:off x="1283007" y="2646067"/>
          <a:ext cx="1344225" cy="16204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22F9F-9DF9-433C-93D3-B233C2ADF8FC}">
      <dsp:nvSpPr>
        <dsp:cNvPr id="0" name=""/>
        <dsp:cNvSpPr/>
      </dsp:nvSpPr>
      <dsp:spPr>
        <a:xfrm>
          <a:off x="6211" y="1787762"/>
          <a:ext cx="4971969" cy="10802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Decode response into a Pandas </a:t>
          </a:r>
          <a:r>
            <a:rPr lang="en-US" sz="1500" kern="1200" dirty="0" err="1"/>
            <a:t>dataframe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pd.json_normalize</a:t>
          </a:r>
          <a:r>
            <a:rPr lang="en-US" sz="1500" kern="1200" dirty="0"/>
            <a:t>(</a:t>
          </a:r>
          <a:r>
            <a:rPr lang="en-US" sz="1500" kern="1200" dirty="0" err="1"/>
            <a:t>response.json</a:t>
          </a:r>
          <a:r>
            <a:rPr lang="en-US" sz="1500" kern="1200" dirty="0"/>
            <a:t>())</a:t>
          </a:r>
          <a:endParaRPr lang="en-AE" sz="1500" kern="1200" dirty="0"/>
        </a:p>
      </dsp:txBody>
      <dsp:txXfrm>
        <a:off x="37852" y="1819403"/>
        <a:ext cx="4908687" cy="1017013"/>
      </dsp:txXfrm>
    </dsp:sp>
    <dsp:sp modelId="{B1DF6A47-5A07-4CA6-9FBD-15C8BDA657B4}">
      <dsp:nvSpPr>
        <dsp:cNvPr id="0" name=""/>
        <dsp:cNvSpPr/>
      </dsp:nvSpPr>
      <dsp:spPr>
        <a:xfrm>
          <a:off x="1963602" y="3321252"/>
          <a:ext cx="5549166" cy="16204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F36CA-FE14-4A68-8202-FD302C14B1D5}">
      <dsp:nvSpPr>
        <dsp:cNvPr id="0" name=""/>
        <dsp:cNvSpPr/>
      </dsp:nvSpPr>
      <dsp:spPr>
        <a:xfrm>
          <a:off x="6211" y="3138131"/>
          <a:ext cx="4971969" cy="10802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Get the booster versions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getBoosterVersion</a:t>
          </a:r>
          <a:r>
            <a:rPr lang="en-US" sz="1500" kern="1200" dirty="0"/>
            <a:t>(data)</a:t>
          </a:r>
          <a:endParaRPr lang="en-AE" sz="1500" kern="1200" dirty="0"/>
        </a:p>
      </dsp:txBody>
      <dsp:txXfrm>
        <a:off x="37852" y="3169772"/>
        <a:ext cx="4908687" cy="1017013"/>
      </dsp:txXfrm>
    </dsp:sp>
    <dsp:sp modelId="{8EAF812F-2BF9-48A9-9B51-0FAC06910763}">
      <dsp:nvSpPr>
        <dsp:cNvPr id="0" name=""/>
        <dsp:cNvSpPr/>
      </dsp:nvSpPr>
      <dsp:spPr>
        <a:xfrm rot="16200000">
          <a:off x="6849139" y="2646067"/>
          <a:ext cx="1344225" cy="16204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F5D3C-4C56-47C9-A0AF-C1E1263F0FC9}">
      <dsp:nvSpPr>
        <dsp:cNvPr id="0" name=""/>
        <dsp:cNvSpPr/>
      </dsp:nvSpPr>
      <dsp:spPr>
        <a:xfrm>
          <a:off x="5572343" y="3138131"/>
          <a:ext cx="4971969" cy="10802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Get Launch Site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getLaunchSite</a:t>
          </a:r>
          <a:r>
            <a:rPr lang="en-US" sz="1500" kern="1200" dirty="0"/>
            <a:t>(data)</a:t>
          </a:r>
          <a:endParaRPr lang="en-AE" sz="1500" kern="1200" dirty="0"/>
        </a:p>
      </dsp:txBody>
      <dsp:txXfrm>
        <a:off x="5603984" y="3169772"/>
        <a:ext cx="4908687" cy="1017013"/>
      </dsp:txXfrm>
    </dsp:sp>
    <dsp:sp modelId="{5F85E016-AB0C-4E98-A968-F54BB4C0D064}">
      <dsp:nvSpPr>
        <dsp:cNvPr id="0" name=""/>
        <dsp:cNvSpPr/>
      </dsp:nvSpPr>
      <dsp:spPr>
        <a:xfrm rot="16200000">
          <a:off x="6849139" y="1295698"/>
          <a:ext cx="1344225" cy="16204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6856F-9911-4204-809C-D3AFB207BCC6}">
      <dsp:nvSpPr>
        <dsp:cNvPr id="0" name=""/>
        <dsp:cNvSpPr/>
      </dsp:nvSpPr>
      <dsp:spPr>
        <a:xfrm>
          <a:off x="5572343" y="1787762"/>
          <a:ext cx="4971969" cy="10802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Get Payload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getPayLoadData</a:t>
          </a:r>
          <a:r>
            <a:rPr lang="en-US" sz="1500" kern="1200" dirty="0"/>
            <a:t>(data)</a:t>
          </a:r>
          <a:endParaRPr lang="en-AE" sz="1500" kern="1200" dirty="0"/>
        </a:p>
      </dsp:txBody>
      <dsp:txXfrm>
        <a:off x="5603984" y="1819403"/>
        <a:ext cx="4908687" cy="1017013"/>
      </dsp:txXfrm>
    </dsp:sp>
    <dsp:sp modelId="{25647DB3-2E12-4CEB-9913-21D0101D5304}">
      <dsp:nvSpPr>
        <dsp:cNvPr id="0" name=""/>
        <dsp:cNvSpPr/>
      </dsp:nvSpPr>
      <dsp:spPr>
        <a:xfrm>
          <a:off x="5572343" y="437393"/>
          <a:ext cx="4971969" cy="10802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Get Core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getCoreData</a:t>
          </a:r>
          <a:r>
            <a:rPr lang="en-US" sz="1500" kern="1200" dirty="0"/>
            <a:t>(data)</a:t>
          </a:r>
          <a:endParaRPr lang="en-AE" sz="1500" kern="1200" dirty="0"/>
        </a:p>
      </dsp:txBody>
      <dsp:txXfrm>
        <a:off x="5603984" y="469034"/>
        <a:ext cx="4908687" cy="1017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1B499-7A5E-407C-961C-BAB9D20B260A}">
      <dsp:nvSpPr>
        <dsp:cNvPr id="0" name=""/>
        <dsp:cNvSpPr/>
      </dsp:nvSpPr>
      <dsp:spPr>
        <a:xfrm>
          <a:off x="2248982" y="1348986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2479351" y="1392120"/>
        <a:ext cx="25859" cy="5171"/>
      </dsp:txXfrm>
    </dsp:sp>
    <dsp:sp modelId="{62C9FFB7-6B20-4585-84C9-0D90E8EB234F}">
      <dsp:nvSpPr>
        <dsp:cNvPr id="0" name=""/>
        <dsp:cNvSpPr/>
      </dsp:nvSpPr>
      <dsp:spPr>
        <a:xfrm>
          <a:off x="2099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Request to scrape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Request URL</a:t>
          </a:r>
          <a:endParaRPr lang="en-AE" sz="1500" kern="1200" dirty="0"/>
        </a:p>
      </dsp:txBody>
      <dsp:txXfrm>
        <a:off x="2099" y="720101"/>
        <a:ext cx="2248683" cy="1349210"/>
      </dsp:txXfrm>
    </dsp:sp>
    <dsp:sp modelId="{319013A8-B803-42E8-869A-5A898AA856BD}">
      <dsp:nvSpPr>
        <dsp:cNvPr id="0" name=""/>
        <dsp:cNvSpPr/>
      </dsp:nvSpPr>
      <dsp:spPr>
        <a:xfrm>
          <a:off x="5014863" y="1348986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5245232" y="1392120"/>
        <a:ext cx="25859" cy="5171"/>
      </dsp:txXfrm>
    </dsp:sp>
    <dsp:sp modelId="{6C0757A9-7FDC-469C-85F5-CDFA36DF26B8}">
      <dsp:nvSpPr>
        <dsp:cNvPr id="0" name=""/>
        <dsp:cNvSpPr/>
      </dsp:nvSpPr>
      <dsp:spPr>
        <a:xfrm>
          <a:off x="2767979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Get Content from the response</a:t>
          </a:r>
          <a:endParaRPr lang="en-AE" sz="1500" kern="1200" dirty="0"/>
        </a:p>
      </dsp:txBody>
      <dsp:txXfrm>
        <a:off x="2767979" y="720101"/>
        <a:ext cx="2248683" cy="1349210"/>
      </dsp:txXfrm>
    </dsp:sp>
    <dsp:sp modelId="{12799B6F-7971-442F-A68D-3C127117B355}">
      <dsp:nvSpPr>
        <dsp:cNvPr id="0" name=""/>
        <dsp:cNvSpPr/>
      </dsp:nvSpPr>
      <dsp:spPr>
        <a:xfrm>
          <a:off x="7780744" y="1348986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8011112" y="1392120"/>
        <a:ext cx="25859" cy="5171"/>
      </dsp:txXfrm>
    </dsp:sp>
    <dsp:sp modelId="{3BCFE5A8-6D23-401B-9B43-D684AB0B5F99}">
      <dsp:nvSpPr>
        <dsp:cNvPr id="0" name=""/>
        <dsp:cNvSpPr/>
      </dsp:nvSpPr>
      <dsp:spPr>
        <a:xfrm>
          <a:off x="5533860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Soup Object from the response</a:t>
          </a:r>
          <a:endParaRPr lang="en-AE" sz="1500" kern="1200" dirty="0"/>
        </a:p>
      </dsp:txBody>
      <dsp:txXfrm>
        <a:off x="5533860" y="720101"/>
        <a:ext cx="2248683" cy="1349210"/>
      </dsp:txXfrm>
    </dsp:sp>
    <dsp:sp modelId="{E8FC162D-FC6E-493F-B17E-DB15A8056D30}">
      <dsp:nvSpPr>
        <dsp:cNvPr id="0" name=""/>
        <dsp:cNvSpPr/>
      </dsp:nvSpPr>
      <dsp:spPr>
        <a:xfrm>
          <a:off x="1126441" y="2067511"/>
          <a:ext cx="8297641" cy="486597"/>
        </a:xfrm>
        <a:custGeom>
          <a:avLst/>
          <a:gdLst/>
          <a:ahLst/>
          <a:cxnLst/>
          <a:rect l="0" t="0" r="0" b="0"/>
          <a:pathLst>
            <a:path>
              <a:moveTo>
                <a:pt x="8297641" y="0"/>
              </a:moveTo>
              <a:lnTo>
                <a:pt x="8297641" y="260398"/>
              </a:lnTo>
              <a:lnTo>
                <a:pt x="0" y="260398"/>
              </a:lnTo>
              <a:lnTo>
                <a:pt x="0" y="48659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5067418" y="2308224"/>
        <a:ext cx="415687" cy="5171"/>
      </dsp:txXfrm>
    </dsp:sp>
    <dsp:sp modelId="{60BEBA37-9AC8-43A4-9C3A-8E36FC9B6E13}">
      <dsp:nvSpPr>
        <dsp:cNvPr id="0" name=""/>
        <dsp:cNvSpPr/>
      </dsp:nvSpPr>
      <dsp:spPr>
        <a:xfrm>
          <a:off x="8299741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Find Table headers</a:t>
          </a:r>
          <a:endParaRPr lang="en-AE" sz="1500" kern="1200" dirty="0"/>
        </a:p>
      </dsp:txBody>
      <dsp:txXfrm>
        <a:off x="8299741" y="720101"/>
        <a:ext cx="2248683" cy="1349210"/>
      </dsp:txXfrm>
    </dsp:sp>
    <dsp:sp modelId="{34B1105B-240D-4FC8-92AA-B1B3759D2200}">
      <dsp:nvSpPr>
        <dsp:cNvPr id="0" name=""/>
        <dsp:cNvSpPr/>
      </dsp:nvSpPr>
      <dsp:spPr>
        <a:xfrm>
          <a:off x="2248982" y="3215393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2479351" y="3258527"/>
        <a:ext cx="25859" cy="5171"/>
      </dsp:txXfrm>
    </dsp:sp>
    <dsp:sp modelId="{A2E8AB37-A5D4-45C2-9F13-B7AFD1C97D8A}">
      <dsp:nvSpPr>
        <dsp:cNvPr id="0" name=""/>
        <dsp:cNvSpPr/>
      </dsp:nvSpPr>
      <dsp:spPr>
        <a:xfrm>
          <a:off x="2099" y="2586508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Find Each row in turn</a:t>
          </a:r>
          <a:endParaRPr lang="en-AE" sz="1500" kern="1200" dirty="0"/>
        </a:p>
      </dsp:txBody>
      <dsp:txXfrm>
        <a:off x="2099" y="2586508"/>
        <a:ext cx="2248683" cy="1349210"/>
      </dsp:txXfrm>
    </dsp:sp>
    <dsp:sp modelId="{0B37EFC1-C8CB-4DF1-AD57-0A5FEC88D544}">
      <dsp:nvSpPr>
        <dsp:cNvPr id="0" name=""/>
        <dsp:cNvSpPr/>
      </dsp:nvSpPr>
      <dsp:spPr>
        <a:xfrm>
          <a:off x="5014863" y="3215393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5245232" y="3258527"/>
        <a:ext cx="25859" cy="5171"/>
      </dsp:txXfrm>
    </dsp:sp>
    <dsp:sp modelId="{7D0E6C58-8E17-4651-9729-6BC12B2EF51E}">
      <dsp:nvSpPr>
        <dsp:cNvPr id="0" name=""/>
        <dsp:cNvSpPr/>
      </dsp:nvSpPr>
      <dsp:spPr>
        <a:xfrm>
          <a:off x="2767979" y="2586508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the data from each row and insert into a pandas frame</a:t>
          </a:r>
          <a:endParaRPr lang="en-AE" sz="1500" kern="1200" dirty="0"/>
        </a:p>
      </dsp:txBody>
      <dsp:txXfrm>
        <a:off x="2767979" y="2586508"/>
        <a:ext cx="2248683" cy="1349210"/>
      </dsp:txXfrm>
    </dsp:sp>
    <dsp:sp modelId="{5984F8F1-9FCD-4CED-9918-00999BC86012}">
      <dsp:nvSpPr>
        <dsp:cNvPr id="0" name=""/>
        <dsp:cNvSpPr/>
      </dsp:nvSpPr>
      <dsp:spPr>
        <a:xfrm>
          <a:off x="5533860" y="2586508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Save the </a:t>
          </a:r>
          <a:r>
            <a:rPr lang="en-US" sz="1500" kern="1200" dirty="0" err="1"/>
            <a:t>dataframe</a:t>
          </a:r>
          <a:r>
            <a:rPr lang="en-US" sz="1500" kern="1200" dirty="0"/>
            <a:t> to CSV</a:t>
          </a:r>
          <a:endParaRPr lang="en-AE" sz="1500" kern="1200" dirty="0"/>
        </a:p>
      </dsp:txBody>
      <dsp:txXfrm>
        <a:off x="5533860" y="2586508"/>
        <a:ext cx="2248683" cy="13492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1B499-7A5E-407C-961C-BAB9D20B260A}">
      <dsp:nvSpPr>
        <dsp:cNvPr id="0" name=""/>
        <dsp:cNvSpPr/>
      </dsp:nvSpPr>
      <dsp:spPr>
        <a:xfrm>
          <a:off x="2248982" y="1348986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2479351" y="1392120"/>
        <a:ext cx="25859" cy="5171"/>
      </dsp:txXfrm>
    </dsp:sp>
    <dsp:sp modelId="{62C9FFB7-6B20-4585-84C9-0D90E8EB234F}">
      <dsp:nvSpPr>
        <dsp:cNvPr id="0" name=""/>
        <dsp:cNvSpPr/>
      </dsp:nvSpPr>
      <dsp:spPr>
        <a:xfrm>
          <a:off x="2099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Handle Missing values</a:t>
          </a:r>
          <a:endParaRPr lang="en-AE" sz="1500" kern="1200" dirty="0"/>
        </a:p>
      </dsp:txBody>
      <dsp:txXfrm>
        <a:off x="2099" y="720101"/>
        <a:ext cx="2248683" cy="1349210"/>
      </dsp:txXfrm>
    </dsp:sp>
    <dsp:sp modelId="{319013A8-B803-42E8-869A-5A898AA856BD}">
      <dsp:nvSpPr>
        <dsp:cNvPr id="0" name=""/>
        <dsp:cNvSpPr/>
      </dsp:nvSpPr>
      <dsp:spPr>
        <a:xfrm>
          <a:off x="5014863" y="1348986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5245232" y="1392120"/>
        <a:ext cx="25859" cy="5171"/>
      </dsp:txXfrm>
    </dsp:sp>
    <dsp:sp modelId="{6C0757A9-7FDC-469C-85F5-CDFA36DF26B8}">
      <dsp:nvSpPr>
        <dsp:cNvPr id="0" name=""/>
        <dsp:cNvSpPr/>
      </dsp:nvSpPr>
      <dsp:spPr>
        <a:xfrm>
          <a:off x="2767979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Identify all landing outcomes</a:t>
          </a:r>
          <a:endParaRPr lang="en-AE" sz="1500" kern="1200" dirty="0"/>
        </a:p>
      </dsp:txBody>
      <dsp:txXfrm>
        <a:off x="2767979" y="720101"/>
        <a:ext cx="2248683" cy="1349210"/>
      </dsp:txXfrm>
    </dsp:sp>
    <dsp:sp modelId="{12799B6F-7971-442F-A68D-3C127117B355}">
      <dsp:nvSpPr>
        <dsp:cNvPr id="0" name=""/>
        <dsp:cNvSpPr/>
      </dsp:nvSpPr>
      <dsp:spPr>
        <a:xfrm>
          <a:off x="7780744" y="1348986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8011112" y="1392120"/>
        <a:ext cx="25859" cy="5171"/>
      </dsp:txXfrm>
    </dsp:sp>
    <dsp:sp modelId="{3BCFE5A8-6D23-401B-9B43-D684AB0B5F99}">
      <dsp:nvSpPr>
        <dsp:cNvPr id="0" name=""/>
        <dsp:cNvSpPr/>
      </dsp:nvSpPr>
      <dsp:spPr>
        <a:xfrm>
          <a:off x="5533860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Identify bad landing outcomes</a:t>
          </a:r>
          <a:endParaRPr lang="en-AE" sz="1500" kern="1200" dirty="0"/>
        </a:p>
      </dsp:txBody>
      <dsp:txXfrm>
        <a:off x="5533860" y="720101"/>
        <a:ext cx="2248683" cy="1349210"/>
      </dsp:txXfrm>
    </dsp:sp>
    <dsp:sp modelId="{E8FC162D-FC6E-493F-B17E-DB15A8056D30}">
      <dsp:nvSpPr>
        <dsp:cNvPr id="0" name=""/>
        <dsp:cNvSpPr/>
      </dsp:nvSpPr>
      <dsp:spPr>
        <a:xfrm>
          <a:off x="1126441" y="2067511"/>
          <a:ext cx="8297641" cy="486597"/>
        </a:xfrm>
        <a:custGeom>
          <a:avLst/>
          <a:gdLst/>
          <a:ahLst/>
          <a:cxnLst/>
          <a:rect l="0" t="0" r="0" b="0"/>
          <a:pathLst>
            <a:path>
              <a:moveTo>
                <a:pt x="8297641" y="0"/>
              </a:moveTo>
              <a:lnTo>
                <a:pt x="8297641" y="260398"/>
              </a:lnTo>
              <a:lnTo>
                <a:pt x="0" y="260398"/>
              </a:lnTo>
              <a:lnTo>
                <a:pt x="0" y="48659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5067418" y="2308224"/>
        <a:ext cx="415687" cy="5171"/>
      </dsp:txXfrm>
    </dsp:sp>
    <dsp:sp modelId="{60BEBA37-9AC8-43A4-9C3A-8E36FC9B6E13}">
      <dsp:nvSpPr>
        <dsp:cNvPr id="0" name=""/>
        <dsp:cNvSpPr/>
      </dsp:nvSpPr>
      <dsp:spPr>
        <a:xfrm>
          <a:off x="8299741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Iterate through all bad landing outcomes</a:t>
          </a:r>
          <a:endParaRPr lang="en-AE" sz="1500" kern="1200" dirty="0"/>
        </a:p>
      </dsp:txBody>
      <dsp:txXfrm>
        <a:off x="8299741" y="720101"/>
        <a:ext cx="2248683" cy="1349210"/>
      </dsp:txXfrm>
    </dsp:sp>
    <dsp:sp modelId="{34B1105B-240D-4FC8-92AA-B1B3759D2200}">
      <dsp:nvSpPr>
        <dsp:cNvPr id="0" name=""/>
        <dsp:cNvSpPr/>
      </dsp:nvSpPr>
      <dsp:spPr>
        <a:xfrm>
          <a:off x="2248982" y="3215393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2479351" y="3258527"/>
        <a:ext cx="25859" cy="5171"/>
      </dsp:txXfrm>
    </dsp:sp>
    <dsp:sp modelId="{A2E8AB37-A5D4-45C2-9F13-B7AFD1C97D8A}">
      <dsp:nvSpPr>
        <dsp:cNvPr id="0" name=""/>
        <dsp:cNvSpPr/>
      </dsp:nvSpPr>
      <dsp:spPr>
        <a:xfrm>
          <a:off x="2099" y="2586508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Failure: 0; Success: 1</a:t>
          </a:r>
          <a:endParaRPr lang="en-AE" sz="1500" kern="1200" dirty="0"/>
        </a:p>
      </dsp:txBody>
      <dsp:txXfrm>
        <a:off x="2099" y="2586508"/>
        <a:ext cx="2248683" cy="1349210"/>
      </dsp:txXfrm>
    </dsp:sp>
    <dsp:sp modelId="{0B37EFC1-C8CB-4DF1-AD57-0A5FEC88D544}">
      <dsp:nvSpPr>
        <dsp:cNvPr id="0" name=""/>
        <dsp:cNvSpPr/>
      </dsp:nvSpPr>
      <dsp:spPr>
        <a:xfrm>
          <a:off x="5014863" y="3215393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5245232" y="3258527"/>
        <a:ext cx="25859" cy="5171"/>
      </dsp:txXfrm>
    </dsp:sp>
    <dsp:sp modelId="{7D0E6C58-8E17-4651-9729-6BC12B2EF51E}">
      <dsp:nvSpPr>
        <dsp:cNvPr id="0" name=""/>
        <dsp:cNvSpPr/>
      </dsp:nvSpPr>
      <dsp:spPr>
        <a:xfrm>
          <a:off x="2767979" y="2586508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 new column as class for landing outcome</a:t>
          </a:r>
          <a:endParaRPr lang="en-AE" sz="1500" kern="1200" dirty="0"/>
        </a:p>
      </dsp:txBody>
      <dsp:txXfrm>
        <a:off x="2767979" y="2586508"/>
        <a:ext cx="2248683" cy="1349210"/>
      </dsp:txXfrm>
    </dsp:sp>
    <dsp:sp modelId="{5984F8F1-9FCD-4CED-9918-00999BC86012}">
      <dsp:nvSpPr>
        <dsp:cNvPr id="0" name=""/>
        <dsp:cNvSpPr/>
      </dsp:nvSpPr>
      <dsp:spPr>
        <a:xfrm>
          <a:off x="5533860" y="2586508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Save the </a:t>
          </a:r>
          <a:r>
            <a:rPr lang="en-US" sz="1500" kern="1200" dirty="0" err="1"/>
            <a:t>dataframe</a:t>
          </a:r>
          <a:r>
            <a:rPr lang="en-US" sz="1500" kern="1200" dirty="0"/>
            <a:t> to CSV</a:t>
          </a:r>
          <a:endParaRPr lang="en-AE" sz="1500" kern="1200" dirty="0"/>
        </a:p>
      </dsp:txBody>
      <dsp:txXfrm>
        <a:off x="5533860" y="2586508"/>
        <a:ext cx="2248683" cy="1349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1B499-7A5E-407C-961C-BAB9D20B260A}">
      <dsp:nvSpPr>
        <dsp:cNvPr id="0" name=""/>
        <dsp:cNvSpPr/>
      </dsp:nvSpPr>
      <dsp:spPr>
        <a:xfrm>
          <a:off x="2248982" y="1348986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2479351" y="1392120"/>
        <a:ext cx="25859" cy="5171"/>
      </dsp:txXfrm>
    </dsp:sp>
    <dsp:sp modelId="{62C9FFB7-6B20-4585-84C9-0D90E8EB234F}">
      <dsp:nvSpPr>
        <dsp:cNvPr id="0" name=""/>
        <dsp:cNvSpPr/>
      </dsp:nvSpPr>
      <dsp:spPr>
        <a:xfrm>
          <a:off x="2099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Standardize data</a:t>
          </a:r>
          <a:endParaRPr lang="en-AE" sz="1500" kern="1200" dirty="0"/>
        </a:p>
      </dsp:txBody>
      <dsp:txXfrm>
        <a:off x="2099" y="720101"/>
        <a:ext cx="2248683" cy="1349210"/>
      </dsp:txXfrm>
    </dsp:sp>
    <dsp:sp modelId="{319013A8-B803-42E8-869A-5A898AA856BD}">
      <dsp:nvSpPr>
        <dsp:cNvPr id="0" name=""/>
        <dsp:cNvSpPr/>
      </dsp:nvSpPr>
      <dsp:spPr>
        <a:xfrm>
          <a:off x="5014863" y="1348986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5245232" y="1392120"/>
        <a:ext cx="25859" cy="5171"/>
      </dsp:txXfrm>
    </dsp:sp>
    <dsp:sp modelId="{6C0757A9-7FDC-469C-85F5-CDFA36DF26B8}">
      <dsp:nvSpPr>
        <dsp:cNvPr id="0" name=""/>
        <dsp:cNvSpPr/>
      </dsp:nvSpPr>
      <dsp:spPr>
        <a:xfrm>
          <a:off x="2767979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Split data into train and test data</a:t>
          </a:r>
          <a:endParaRPr lang="en-AE" sz="1500" kern="1200" dirty="0"/>
        </a:p>
      </dsp:txBody>
      <dsp:txXfrm>
        <a:off x="2767979" y="720101"/>
        <a:ext cx="2248683" cy="1349210"/>
      </dsp:txXfrm>
    </dsp:sp>
    <dsp:sp modelId="{12799B6F-7971-442F-A68D-3C127117B355}">
      <dsp:nvSpPr>
        <dsp:cNvPr id="0" name=""/>
        <dsp:cNvSpPr/>
      </dsp:nvSpPr>
      <dsp:spPr>
        <a:xfrm>
          <a:off x="7780744" y="1348986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8011112" y="1392120"/>
        <a:ext cx="25859" cy="5171"/>
      </dsp:txXfrm>
    </dsp:sp>
    <dsp:sp modelId="{3BCFE5A8-6D23-401B-9B43-D684AB0B5F99}">
      <dsp:nvSpPr>
        <dsp:cNvPr id="0" name=""/>
        <dsp:cNvSpPr/>
      </dsp:nvSpPr>
      <dsp:spPr>
        <a:xfrm>
          <a:off x="5533860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a </a:t>
          </a:r>
          <a:r>
            <a:rPr lang="en-US" sz="1500" kern="1200" dirty="0" err="1"/>
            <a:t>GridSearchCV</a:t>
          </a:r>
          <a:r>
            <a:rPr lang="en-US" sz="1500" kern="1200" dirty="0"/>
            <a:t> function with logistics regression and find the best params</a:t>
          </a:r>
          <a:endParaRPr lang="en-AE" sz="1500" kern="1200" dirty="0"/>
        </a:p>
      </dsp:txBody>
      <dsp:txXfrm>
        <a:off x="5533860" y="720101"/>
        <a:ext cx="2248683" cy="1349210"/>
      </dsp:txXfrm>
    </dsp:sp>
    <dsp:sp modelId="{E8FC162D-FC6E-493F-B17E-DB15A8056D30}">
      <dsp:nvSpPr>
        <dsp:cNvPr id="0" name=""/>
        <dsp:cNvSpPr/>
      </dsp:nvSpPr>
      <dsp:spPr>
        <a:xfrm>
          <a:off x="1126441" y="2067511"/>
          <a:ext cx="8297641" cy="486597"/>
        </a:xfrm>
        <a:custGeom>
          <a:avLst/>
          <a:gdLst/>
          <a:ahLst/>
          <a:cxnLst/>
          <a:rect l="0" t="0" r="0" b="0"/>
          <a:pathLst>
            <a:path>
              <a:moveTo>
                <a:pt x="8297641" y="0"/>
              </a:moveTo>
              <a:lnTo>
                <a:pt x="8297641" y="260398"/>
              </a:lnTo>
              <a:lnTo>
                <a:pt x="0" y="260398"/>
              </a:lnTo>
              <a:lnTo>
                <a:pt x="0" y="48659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5067418" y="2308224"/>
        <a:ext cx="415687" cy="5171"/>
      </dsp:txXfrm>
    </dsp:sp>
    <dsp:sp modelId="{60BEBA37-9AC8-43A4-9C3A-8E36FC9B6E13}">
      <dsp:nvSpPr>
        <dsp:cNvPr id="0" name=""/>
        <dsp:cNvSpPr/>
      </dsp:nvSpPr>
      <dsp:spPr>
        <a:xfrm>
          <a:off x="8299741" y="720101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a </a:t>
          </a:r>
          <a:r>
            <a:rPr lang="en-US" sz="1500" kern="1200" dirty="0" err="1"/>
            <a:t>GridSearchCV</a:t>
          </a:r>
          <a:r>
            <a:rPr lang="en-US" sz="1500" kern="1200" dirty="0"/>
            <a:t> function with SVM and find the best params</a:t>
          </a:r>
          <a:endParaRPr lang="en-AE" sz="1500" kern="1200" dirty="0"/>
        </a:p>
      </dsp:txBody>
      <dsp:txXfrm>
        <a:off x="8299741" y="720101"/>
        <a:ext cx="2248683" cy="1349210"/>
      </dsp:txXfrm>
    </dsp:sp>
    <dsp:sp modelId="{34B1105B-240D-4FC8-92AA-B1B3759D2200}">
      <dsp:nvSpPr>
        <dsp:cNvPr id="0" name=""/>
        <dsp:cNvSpPr/>
      </dsp:nvSpPr>
      <dsp:spPr>
        <a:xfrm>
          <a:off x="2248982" y="3215393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2479351" y="3258527"/>
        <a:ext cx="25859" cy="5171"/>
      </dsp:txXfrm>
    </dsp:sp>
    <dsp:sp modelId="{A2E8AB37-A5D4-45C2-9F13-B7AFD1C97D8A}">
      <dsp:nvSpPr>
        <dsp:cNvPr id="0" name=""/>
        <dsp:cNvSpPr/>
      </dsp:nvSpPr>
      <dsp:spPr>
        <a:xfrm>
          <a:off x="2099" y="2586508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a </a:t>
          </a:r>
          <a:r>
            <a:rPr lang="en-US" sz="1500" kern="1200" dirty="0" err="1"/>
            <a:t>GridSearchCV</a:t>
          </a:r>
          <a:r>
            <a:rPr lang="en-US" sz="1500" kern="1200" dirty="0"/>
            <a:t> function with Decision Trees and find the best params</a:t>
          </a:r>
          <a:endParaRPr lang="en-AE" sz="1500" kern="1200" dirty="0"/>
        </a:p>
      </dsp:txBody>
      <dsp:txXfrm>
        <a:off x="2099" y="2586508"/>
        <a:ext cx="2248683" cy="1349210"/>
      </dsp:txXfrm>
    </dsp:sp>
    <dsp:sp modelId="{0B37EFC1-C8CB-4DF1-AD57-0A5FEC88D544}">
      <dsp:nvSpPr>
        <dsp:cNvPr id="0" name=""/>
        <dsp:cNvSpPr/>
      </dsp:nvSpPr>
      <dsp:spPr>
        <a:xfrm>
          <a:off x="5014863" y="3215393"/>
          <a:ext cx="4865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59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E" sz="500" kern="1200"/>
        </a:p>
      </dsp:txBody>
      <dsp:txXfrm>
        <a:off x="5245232" y="3258527"/>
        <a:ext cx="25859" cy="5171"/>
      </dsp:txXfrm>
    </dsp:sp>
    <dsp:sp modelId="{7D0E6C58-8E17-4651-9729-6BC12B2EF51E}">
      <dsp:nvSpPr>
        <dsp:cNvPr id="0" name=""/>
        <dsp:cNvSpPr/>
      </dsp:nvSpPr>
      <dsp:spPr>
        <a:xfrm>
          <a:off x="2767979" y="2586508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a </a:t>
          </a:r>
          <a:r>
            <a:rPr lang="en-US" sz="1500" kern="1200" dirty="0" err="1"/>
            <a:t>GridSearchCV</a:t>
          </a:r>
          <a:r>
            <a:rPr lang="en-US" sz="1500" kern="1200" dirty="0"/>
            <a:t> function with logistics KNN and find the best params</a:t>
          </a:r>
          <a:endParaRPr lang="en-AE" sz="1500" kern="1200" dirty="0"/>
        </a:p>
      </dsp:txBody>
      <dsp:txXfrm>
        <a:off x="2767979" y="2586508"/>
        <a:ext cx="2248683" cy="1349210"/>
      </dsp:txXfrm>
    </dsp:sp>
    <dsp:sp modelId="{5984F8F1-9FCD-4CED-9918-00999BC86012}">
      <dsp:nvSpPr>
        <dsp:cNvPr id="0" name=""/>
        <dsp:cNvSpPr/>
      </dsp:nvSpPr>
      <dsp:spPr>
        <a:xfrm>
          <a:off x="5533860" y="2586508"/>
          <a:ext cx="2248683" cy="1349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Choose the best models with highest accuracy score (Decision Trees)</a:t>
          </a:r>
          <a:endParaRPr lang="en-AE" sz="1500" kern="1200" dirty="0"/>
        </a:p>
      </dsp:txBody>
      <dsp:txXfrm>
        <a:off x="5533860" y="2586508"/>
        <a:ext cx="2248683" cy="1349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yThiBird/Applied-Data-Science-Capstone/blob/main/4.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yThiBird/Applied-Data-Science-Capstone/blob/main/3.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yThiBird/Applied-Data-Science-Capstone/blob/main/5.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yThiBird/Applied-Data-Science-Capstone/blob/main/6.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uyThiBird/Applied-Data-Science-Capstone/blob/main/7.SpaceX_Machine%20Learning%20Prediction_Part_5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uyThiBird/Applied-Data-Science-Capstone/blob/main/1.jupyter-labs-spacex-data-collection-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uyThiBird/Applied-Data-Science-Capstone/blob/main/2.jupyter-labs-webscraping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uyThiBird/Applied-Data-Science-Capstone/blob/main/labs-jupyter-spacex-Data%20wrangl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perform EDA using Matplotlib Visualization and Feature Engineering using 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be specific, we investigated the relationships between Flight number, Launch Site, Payload Mass &amp; Orbit type using variable graphs styles, including scatter plots, bar chart, line charts.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features were encoded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get_dummies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method, which converted categorical variables into binary features.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/>
              <a:t>GitHub link: </a:t>
            </a:r>
            <a:r>
              <a:rPr lang="en-US" sz="1600" dirty="0">
                <a:hlinkClick r:id="rId3"/>
              </a:rPr>
              <a:t>Applied-Data-Science-Capstone/4.jupyter-labs-eda-dataviz.ipynb at main · </a:t>
            </a:r>
            <a:r>
              <a:rPr lang="en-US" sz="1600" dirty="0" err="1">
                <a:hlinkClick r:id="rId3"/>
              </a:rPr>
              <a:t>ThuyThiBird</a:t>
            </a:r>
            <a:r>
              <a:rPr lang="en-US" sz="1600" dirty="0">
                <a:hlinkClick r:id="rId3"/>
              </a:rPr>
              <a:t>/Applied-Data-Science-Capstone (github.com)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92C4C1B-0B58-4D17-8BC4-9CB929A34AAD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11010510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unique values of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where the first successful launching outcome in ground pad was achieved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 of boosters which have success in drone ship and have payload between 4000 and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display the month names, failure landing outcomes in 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droneship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booster versions, </a:t>
            </a:r>
            <a:r>
              <a:rPr lang="en-US" sz="15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successful landing outcomes between 4/6/2010 and 20/3/2017</a:t>
            </a:r>
          </a:p>
          <a:p>
            <a:r>
              <a:rPr lang="en-US" sz="1500" dirty="0"/>
              <a:t>GitHub link: </a:t>
            </a:r>
            <a:r>
              <a:rPr lang="en-US" sz="1100" dirty="0">
                <a:hlinkClick r:id="rId3"/>
              </a:rPr>
              <a:t>Applied-Data-Science-Capstone/3.jupyter-labs-eda-sql-coursera_sqllite.ipynb at main · </a:t>
            </a:r>
            <a:r>
              <a:rPr lang="en-US" sz="1100" dirty="0" err="1">
                <a:hlinkClick r:id="rId3"/>
              </a:rPr>
              <a:t>ThuyThiBird</a:t>
            </a:r>
            <a:r>
              <a:rPr lang="en-US" sz="1100" dirty="0">
                <a:hlinkClick r:id="rId3"/>
              </a:rPr>
              <a:t>/Applied-Data-Science-Capstone (github.com)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and markers were added to an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interative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Folium map to indicate launch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added to visualize the launch outcome at each site, with color codes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polyline was drawn between a launch site and another location (coast line, city, high way,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metroline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to show the proximity of the two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1600" dirty="0">
                <a:hlinkClick r:id="rId3"/>
              </a:rPr>
              <a:t>Applied-Data-Science-Capstone/5.lab_jupyter_launch_site_location.ipynb at main · </a:t>
            </a:r>
            <a:r>
              <a:rPr lang="en-US" sz="1600" dirty="0" err="1">
                <a:hlinkClick r:id="rId3"/>
              </a:rPr>
              <a:t>ThuyThiBird</a:t>
            </a:r>
            <a:r>
              <a:rPr lang="en-US" sz="1600" dirty="0">
                <a:hlinkClick r:id="rId3"/>
              </a:rPr>
              <a:t>/Applied-Data-Science-Capstone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dashboard which allows users to investigate the effects of launch site, payload mass on the outcome (success or failure)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was made selectable from a dropdown menu and a range of payload is selectable using a slider control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outcomes by launch sites are shown in a pie chart and How launch outcome varied by selected site and payload is shown is a scatter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1600" dirty="0">
                <a:hlinkClick r:id="rId3"/>
              </a:rPr>
              <a:t>Applied-Data-Science-Capstone/6.Spacex_dash_app.py at main · </a:t>
            </a:r>
            <a:r>
              <a:rPr lang="en-US" sz="1600" dirty="0" err="1">
                <a:hlinkClick r:id="rId3"/>
              </a:rPr>
              <a:t>ThuyThiBird</a:t>
            </a:r>
            <a:r>
              <a:rPr lang="en-US" sz="1600" dirty="0">
                <a:hlinkClick r:id="rId3"/>
              </a:rPr>
              <a:t>/Applied-Data-Science-Capstone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BAEBCAC-0833-618A-0DFE-0E2B70D6B2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5416481"/>
              </p:ext>
            </p:extLst>
          </p:nvPr>
        </p:nvGraphicFramePr>
        <p:xfrm>
          <a:off x="820738" y="1592581"/>
          <a:ext cx="10550524" cy="465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619B461-AD7E-A03D-939A-B95416E9BB11}"/>
              </a:ext>
            </a:extLst>
          </p:cNvPr>
          <p:cNvSpPr txBox="1"/>
          <p:nvPr/>
        </p:nvSpPr>
        <p:spPr>
          <a:xfrm>
            <a:off x="820738" y="6211669"/>
            <a:ext cx="980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Applied-Data-Science-Capstone/7.SpaceX_Machine Learning Prediction_Part_5.ipynb at main · </a:t>
            </a:r>
            <a:r>
              <a:rPr lang="en-US" dirty="0" err="1">
                <a:hlinkClick r:id="rId8"/>
              </a:rPr>
              <a:t>ThuyThiBird</a:t>
            </a:r>
            <a:r>
              <a:rPr lang="en-US" dirty="0">
                <a:hlinkClick r:id="rId8"/>
              </a:rPr>
              <a:t>/Applied-Data-Science-Capstone (github.com)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0F3225B-5E0D-480D-2E8D-5863F08CF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122521"/>
              </p:ext>
            </p:extLst>
          </p:nvPr>
        </p:nvGraphicFramePr>
        <p:xfrm>
          <a:off x="896620" y="2121746"/>
          <a:ext cx="9527540" cy="288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508">
                  <a:extLst>
                    <a:ext uri="{9D8B030D-6E8A-4147-A177-3AD203B41FA5}">
                      <a16:colId xmlns:a16="http://schemas.microsoft.com/office/drawing/2014/main" val="162970192"/>
                    </a:ext>
                  </a:extLst>
                </a:gridCol>
                <a:gridCol w="1905508">
                  <a:extLst>
                    <a:ext uri="{9D8B030D-6E8A-4147-A177-3AD203B41FA5}">
                      <a16:colId xmlns:a16="http://schemas.microsoft.com/office/drawing/2014/main" val="1857965688"/>
                    </a:ext>
                  </a:extLst>
                </a:gridCol>
                <a:gridCol w="1905508">
                  <a:extLst>
                    <a:ext uri="{9D8B030D-6E8A-4147-A177-3AD203B41FA5}">
                      <a16:colId xmlns:a16="http://schemas.microsoft.com/office/drawing/2014/main" val="1955028494"/>
                    </a:ext>
                  </a:extLst>
                </a:gridCol>
                <a:gridCol w="1905508">
                  <a:extLst>
                    <a:ext uri="{9D8B030D-6E8A-4147-A177-3AD203B41FA5}">
                      <a16:colId xmlns:a16="http://schemas.microsoft.com/office/drawing/2014/main" val="3694404164"/>
                    </a:ext>
                  </a:extLst>
                </a:gridCol>
                <a:gridCol w="1905508">
                  <a:extLst>
                    <a:ext uri="{9D8B030D-6E8A-4147-A177-3AD203B41FA5}">
                      <a16:colId xmlns:a16="http://schemas.microsoft.com/office/drawing/2014/main" val="1865384271"/>
                    </a:ext>
                  </a:extLst>
                </a:gridCol>
              </a:tblGrid>
              <a:tr h="961531">
                <a:tc>
                  <a:txBody>
                    <a:bodyPr/>
                    <a:lstStyle/>
                    <a:p>
                      <a:pPr algn="ctr"/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Logistics Regression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Support vector machines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Decision Tree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KNN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039312"/>
                  </a:ext>
                </a:extLst>
              </a:tr>
              <a:tr h="9615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Training score (best params)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0.845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0.848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0.888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0.848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350664"/>
                  </a:ext>
                </a:extLst>
              </a:tr>
              <a:tr h="9615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Testing score (best params)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0.833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0.833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0.889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0.833</a:t>
                      </a:r>
                      <a:endParaRPr lang="en-AE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92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592999" cy="1310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had more tests, however, success rate is lower vs the other 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0F5BF-D155-453D-5D76-4912AE7F7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3627121"/>
            <a:ext cx="10782299" cy="22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515599" cy="8410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heavier payload were more 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F3D0F-1531-3D27-D122-D5F4151E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1" y="3078480"/>
            <a:ext cx="10314017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687961" cy="84396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SO has 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SSO, HEO, GEO, ES-L1 are 100%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51D51-B4B6-6152-A250-701803F6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24" y="3543300"/>
            <a:ext cx="6682864" cy="30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6" y="2113240"/>
            <a:ext cx="9998863" cy="3320824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GitHub repo here: https://github.com/ThuyThiBird/Applied-Data-Science-Capstone.git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651978" cy="6429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all Orbit types, success rate increases when the number of flights increases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BD9F9-2E7C-2F7A-1F71-C7A5AD337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1" y="3012438"/>
            <a:ext cx="11047298" cy="21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0614269" cy="1219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clear patterns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36BE1-2A70-528D-F573-359AFEF78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26" y="3638139"/>
            <a:ext cx="10670437" cy="21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by the time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80849-5A3D-FA49-1617-0E4602AEC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97" y="1866191"/>
            <a:ext cx="5099692" cy="31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Select distinct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372F7-7D36-0476-BBE8-1538EBF1A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6" y="2975605"/>
            <a:ext cx="4731074" cy="313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like ‘%A%’ and limit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F25E7-6158-5A89-ED1E-51F8067C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07" y="2875593"/>
            <a:ext cx="10379803" cy="26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sum function with filter using like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871E3-E4D3-5868-6540-1E2A6D8E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69" y="3042281"/>
            <a:ext cx="7281706" cy="274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average function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936B7-D39C-A0AC-6CE7-6C5B170E0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88" y="3067047"/>
            <a:ext cx="6783712" cy="26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min function and filter with like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2E207-678A-77BA-0A10-1D2D0530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2" y="3284217"/>
            <a:ext cx="9551048" cy="25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5500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filter with between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F5D92-40DA-D303-2F73-265DDDA6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57495"/>
            <a:ext cx="8369008" cy="31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count with case when to filter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9D479-9BBE-52A2-9CA4-B550EC463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234686"/>
            <a:ext cx="10388162" cy="23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920240"/>
            <a:ext cx="10387277" cy="386334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target of this project is to investigate the factors that affected the success of SpaceX missions, such as the payload, launch site,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data was obtained from SpaceX public API and from SpaceX launch data in Wikipedia. The desired data was extracted and transformed for Exploratory Analysis and visualization.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machine learning models were trained and tested (including logistics regression, support vector machines, decision trees, k-nearest-neighbors) in order to find the best model and the most accurate predictors of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was the most accurate model among all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repo: https://github.com/ThuyThiBird/Applied-Data-Science-Capstone.git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5459"/>
            <a:ext cx="339813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rank() over in sub query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F99DC-7355-75C7-C68F-5566A19A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05" y="1283396"/>
            <a:ext cx="6745267" cy="483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2404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to get month and group by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FD736-0069-F726-C7A7-56998915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17" y="2725098"/>
            <a:ext cx="9265897" cy="28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9001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order by to get the outcomes by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C09EE-0894-66C9-276D-D78E4100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25" y="3098477"/>
            <a:ext cx="9357146" cy="33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the launching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54D40-FAC2-1E67-A418-09A95E252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1620190"/>
            <a:ext cx="7427616" cy="445905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DD40FD4-81F3-F2E6-DC76-0065833FA001}"/>
              </a:ext>
            </a:extLst>
          </p:cNvPr>
          <p:cNvSpPr txBox="1">
            <a:spLocks/>
          </p:cNvSpPr>
          <p:nvPr/>
        </p:nvSpPr>
        <p:spPr>
          <a:xfrm>
            <a:off x="770011" y="1620190"/>
            <a:ext cx="2994270" cy="45567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 and Circle 4 launching sites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success/failed launches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DD40FD4-81F3-F2E6-DC76-0065833FA001}"/>
              </a:ext>
            </a:extLst>
          </p:cNvPr>
          <p:cNvSpPr txBox="1">
            <a:spLocks/>
          </p:cNvSpPr>
          <p:nvPr/>
        </p:nvSpPr>
        <p:spPr>
          <a:xfrm>
            <a:off x="770011" y="1620190"/>
            <a:ext cx="2994270" cy="45567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 success and failed launches in each launching site with color coding of success (green) and failure (red)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C2853-4C12-9480-570B-A8AA77B7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04" y="1209662"/>
            <a:ext cx="7426785" cy="45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06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a launch site to its proximities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DD40FD4-81F3-F2E6-DC76-0065833FA001}"/>
              </a:ext>
            </a:extLst>
          </p:cNvPr>
          <p:cNvSpPr txBox="1">
            <a:spLocks/>
          </p:cNvSpPr>
          <p:nvPr/>
        </p:nvSpPr>
        <p:spPr>
          <a:xfrm>
            <a:off x="770011" y="1620190"/>
            <a:ext cx="2994270" cy="45567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Pop up the distance in KM and draw a line between the launch site to the measured location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D4DA1-D6CE-EC31-B3F8-75B31555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914" y="1257287"/>
            <a:ext cx="7793116" cy="45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80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08795" cy="22205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allows users to choose a launch site or all launch sites to get interactive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Dropdown menu to choose a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10C95-2A4E-C2FF-09DE-D56860A1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9" y="4129086"/>
            <a:ext cx="10608795" cy="13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3296953" cy="32893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success launch for 1 site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of Success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4DDCC-1EF0-7051-063B-5E5A07F3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47" y="1743070"/>
            <a:ext cx="6575125" cy="33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965960"/>
            <a:ext cx="10399485" cy="3619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capstone, we will predict if the Falcon 9 first stage would land successfully. SpaceX adversities F9 rocket launches on its websites with the cost of around 62 M$ while other providers cost at least 165 M$ each, which is much of the savings as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find the answers, we need to predict as close as possible if the first stage will be successful. From there we can determine the cost of a launch. This information can be used if an alternative company wants to compete with SpaceX for a rocket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3296953" cy="32893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launch by site and payload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 of Success launches with respect to site and 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3E91C-E0E4-C764-1D6C-698A1569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47" y="1475413"/>
            <a:ext cx="6578608" cy="32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19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16775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has the highest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49672-BB67-A4F6-C8AF-F384BF93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576" y="2082114"/>
            <a:ext cx="5184464" cy="34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3540"/>
            <a:ext cx="9477960" cy="10306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Launches did not land and were predicted to have launched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launches which landed where predicted correctly to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15/18 launches were predicted correctly to launch or not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4FAFB-B682-0855-D60B-F517DC84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78" y="3088000"/>
            <a:ext cx="4335991" cy="33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give the best accurate forecast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55F3A-1AC7-E0E8-451B-F613CCEE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73" y="1973580"/>
            <a:ext cx="7620310" cy="34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Public API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Wikipedia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Handled Missing values as well as converted categorical variables into numeric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 features, Split train test datasets, Use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variable models to find the best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115B582-BD6B-D57C-976C-9CF0F5747A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796205"/>
              </p:ext>
            </p:extLst>
          </p:nvPr>
        </p:nvGraphicFramePr>
        <p:xfrm>
          <a:off x="820738" y="1592581"/>
          <a:ext cx="10550524" cy="465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CF844-CC31-1C38-7F58-F464435ADF58}"/>
              </a:ext>
            </a:extLst>
          </p:cNvPr>
          <p:cNvSpPr txBox="1"/>
          <p:nvPr/>
        </p:nvSpPr>
        <p:spPr>
          <a:xfrm>
            <a:off x="820738" y="6211669"/>
            <a:ext cx="980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https://github.com/ThuyThiBird/Applied-Data-Science-Capstone/blob/main/1.jupyter-labs-spacex-data-collection-api.ipynb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844D74-72CF-8712-003D-BE71F9F6F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621215"/>
              </p:ext>
            </p:extLst>
          </p:nvPr>
        </p:nvGraphicFramePr>
        <p:xfrm>
          <a:off x="820738" y="1592581"/>
          <a:ext cx="10550524" cy="465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56717C-FE68-E825-18A7-42879745F097}"/>
              </a:ext>
            </a:extLst>
          </p:cNvPr>
          <p:cNvSpPr txBox="1"/>
          <p:nvPr/>
        </p:nvSpPr>
        <p:spPr>
          <a:xfrm>
            <a:off x="820738" y="6211669"/>
            <a:ext cx="980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Applied-Data-Science-Capstone/2.jupyter-labs-webscraping.ipynb at main · </a:t>
            </a:r>
            <a:r>
              <a:rPr lang="en-US" dirty="0" err="1">
                <a:hlinkClick r:id="rId8"/>
              </a:rPr>
              <a:t>ThuyThiBird</a:t>
            </a:r>
            <a:r>
              <a:rPr lang="en-US" dirty="0">
                <a:hlinkClick r:id="rId8"/>
              </a:rPr>
              <a:t>/Applied-Data-Science-Capstone (github.com)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DB64674-7B0A-DD11-29D7-DCA61927B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867573"/>
              </p:ext>
            </p:extLst>
          </p:nvPr>
        </p:nvGraphicFramePr>
        <p:xfrm>
          <a:off x="820738" y="1592581"/>
          <a:ext cx="10550524" cy="465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10A415C-8A26-61F2-EA87-A79B09C6EC3F}"/>
              </a:ext>
            </a:extLst>
          </p:cNvPr>
          <p:cNvSpPr txBox="1"/>
          <p:nvPr/>
        </p:nvSpPr>
        <p:spPr>
          <a:xfrm>
            <a:off x="820738" y="6211669"/>
            <a:ext cx="980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Applied-Data-Science-Capstone/labs-</a:t>
            </a:r>
            <a:r>
              <a:rPr lang="en-US" dirty="0" err="1">
                <a:hlinkClick r:id="rId8"/>
              </a:rPr>
              <a:t>jupyter</a:t>
            </a:r>
            <a:r>
              <a:rPr lang="en-US" dirty="0">
                <a:hlinkClick r:id="rId8"/>
              </a:rPr>
              <a:t>-</a:t>
            </a:r>
            <a:r>
              <a:rPr lang="en-US" dirty="0" err="1">
                <a:hlinkClick r:id="rId8"/>
              </a:rPr>
              <a:t>spacex</a:t>
            </a:r>
            <a:r>
              <a:rPr lang="en-US" dirty="0">
                <a:hlinkClick r:id="rId8"/>
              </a:rPr>
              <a:t>-Data </a:t>
            </a:r>
            <a:r>
              <a:rPr lang="en-US" dirty="0" err="1">
                <a:hlinkClick r:id="rId8"/>
              </a:rPr>
              <a:t>wrangling.ipynb</a:t>
            </a:r>
            <a:r>
              <a:rPr lang="en-US" dirty="0">
                <a:hlinkClick r:id="rId8"/>
              </a:rPr>
              <a:t> at main · </a:t>
            </a:r>
            <a:r>
              <a:rPr lang="en-US" dirty="0" err="1">
                <a:hlinkClick r:id="rId8"/>
              </a:rPr>
              <a:t>ThuyThiBird</a:t>
            </a:r>
            <a:r>
              <a:rPr lang="en-US" dirty="0">
                <a:hlinkClick r:id="rId8"/>
              </a:rPr>
              <a:t>/Applied-Data-Science-Capstone (github.com)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1545</Words>
  <Application>Microsoft Office PowerPoint</Application>
  <PresentationFormat>Widescreen</PresentationFormat>
  <Paragraphs>220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Thuy Thi Nguyen</cp:lastModifiedBy>
  <cp:revision>266</cp:revision>
  <dcterms:created xsi:type="dcterms:W3CDTF">2021-04-29T18:58:34Z</dcterms:created>
  <dcterms:modified xsi:type="dcterms:W3CDTF">2023-04-01T20:13:45Z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